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0"/>
  </p:notesMasterIdLst>
  <p:sldIdLst>
    <p:sldId id="300" r:id="rId2"/>
    <p:sldId id="281" r:id="rId3"/>
    <p:sldId id="264" r:id="rId4"/>
    <p:sldId id="265" r:id="rId5"/>
    <p:sldId id="271" r:id="rId6"/>
    <p:sldId id="296" r:id="rId7"/>
    <p:sldId id="266" r:id="rId8"/>
    <p:sldId id="288" r:id="rId9"/>
    <p:sldId id="289" r:id="rId10"/>
    <p:sldId id="262" r:id="rId11"/>
    <p:sldId id="268" r:id="rId12"/>
    <p:sldId id="269" r:id="rId13"/>
    <p:sldId id="270" r:id="rId14"/>
    <p:sldId id="272" r:id="rId15"/>
    <p:sldId id="278" r:id="rId16"/>
    <p:sldId id="298" r:id="rId17"/>
    <p:sldId id="279" r:id="rId18"/>
    <p:sldId id="284" r:id="rId19"/>
    <p:sldId id="299" r:id="rId20"/>
    <p:sldId id="294" r:id="rId21"/>
    <p:sldId id="295" r:id="rId22"/>
    <p:sldId id="280" r:id="rId23"/>
    <p:sldId id="275" r:id="rId24"/>
    <p:sldId id="282" r:id="rId25"/>
    <p:sldId id="301" r:id="rId26"/>
    <p:sldId id="291" r:id="rId27"/>
    <p:sldId id="297" r:id="rId28"/>
    <p:sldId id="292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4886666-DF45-EB48-9C21-50A48742F8E1}">
          <p14:sldIdLst>
            <p14:sldId id="300"/>
            <p14:sldId id="281"/>
            <p14:sldId id="264"/>
            <p14:sldId id="265"/>
            <p14:sldId id="271"/>
            <p14:sldId id="296"/>
            <p14:sldId id="266"/>
            <p14:sldId id="288"/>
            <p14:sldId id="289"/>
            <p14:sldId id="262"/>
          </p14:sldIdLst>
        </p14:section>
        <p14:section name="Naamloze sectie" id="{3983B4A7-4672-DD40-936A-64DB0BBC5A2A}">
          <p14:sldIdLst>
            <p14:sldId id="268"/>
            <p14:sldId id="269"/>
            <p14:sldId id="270"/>
            <p14:sldId id="272"/>
            <p14:sldId id="278"/>
            <p14:sldId id="298"/>
            <p14:sldId id="279"/>
            <p14:sldId id="284"/>
            <p14:sldId id="299"/>
            <p14:sldId id="294"/>
            <p14:sldId id="295"/>
            <p14:sldId id="280"/>
            <p14:sldId id="275"/>
            <p14:sldId id="282"/>
            <p14:sldId id="301"/>
            <p14:sldId id="291"/>
            <p14:sldId id="297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4"/>
    <p:restoredTop sz="94681"/>
  </p:normalViewPr>
  <p:slideViewPr>
    <p:cSldViewPr snapToGrid="0" snapToObjects="1">
      <p:cViewPr varScale="1">
        <p:scale>
          <a:sx n="106" d="100"/>
          <a:sy n="106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9755F-5778-4648-97F5-1B5FB18E221D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5392-5445-8048-BF40-2C4D056E725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ontwerp van de Maleisische vlag is een combinatie van de vlag van de VS en de halve maan met ster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zijn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traditionele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Islamtische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symbolen,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verwijzen naar de islam. 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14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strepen op de vlag staan voor de 13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staten en de (drie) Federale Gebieden van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Maleisie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ster heeft om dezelfde reden veertien benen. 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ster wordt ook wel de "Federale Ster” genoemd en is een nationaal symbool.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7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Maleisië</a:t>
            </a:r>
            <a:r>
              <a:rPr lang="en-GB" dirty="0"/>
              <a:t> </a:t>
            </a:r>
            <a:r>
              <a:rPr lang="en-GB" dirty="0" err="1"/>
              <a:t>handelt</a:t>
            </a:r>
            <a:r>
              <a:rPr lang="en-GB" dirty="0"/>
              <a:t> </a:t>
            </a:r>
            <a:r>
              <a:rPr lang="en-GB" dirty="0" err="1"/>
              <a:t>voornamelijk</a:t>
            </a:r>
            <a:r>
              <a:rPr lang="en-GB" dirty="0"/>
              <a:t> in</a:t>
            </a:r>
            <a:r>
              <a:rPr lang="en-GB" baseline="0" dirty="0"/>
              <a:t> </a:t>
            </a:r>
            <a:r>
              <a:rPr lang="en-GB" baseline="0" dirty="0" err="1"/>
              <a:t>palmolie</a:t>
            </a:r>
            <a:r>
              <a:rPr lang="en-GB" baseline="0" dirty="0"/>
              <a:t>, </a:t>
            </a:r>
            <a:r>
              <a:rPr lang="en-GB" baseline="0" dirty="0" err="1"/>
              <a:t>olie</a:t>
            </a:r>
            <a:r>
              <a:rPr lang="en-GB" baseline="0" dirty="0"/>
              <a:t>, auto’s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mijnbouw</a:t>
            </a:r>
            <a:r>
              <a:rPr lang="en-GB" baseline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2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Palmolie</a:t>
            </a:r>
            <a:r>
              <a:rPr lang="en-GB" dirty="0"/>
              <a:t> zit in </a:t>
            </a:r>
            <a:r>
              <a:rPr lang="en-GB" dirty="0" err="1"/>
              <a:t>bijna</a:t>
            </a:r>
            <a:r>
              <a:rPr lang="en-GB" dirty="0"/>
              <a:t> </a:t>
            </a:r>
            <a:r>
              <a:rPr lang="en-GB" dirty="0" err="1"/>
              <a:t>alles</a:t>
            </a:r>
            <a:r>
              <a:rPr lang="en-GB" dirty="0"/>
              <a:t> wat in de </a:t>
            </a:r>
            <a:r>
              <a:rPr lang="en-GB" dirty="0" err="1"/>
              <a:t>supermarkt</a:t>
            </a:r>
            <a:r>
              <a:rPr lang="en-GB" dirty="0"/>
              <a:t> </a:t>
            </a:r>
            <a:r>
              <a:rPr lang="en-GB" dirty="0" err="1"/>
              <a:t>ligt</a:t>
            </a:r>
            <a:r>
              <a:rPr lang="en-GB" dirty="0"/>
              <a:t>.</a:t>
            </a:r>
          </a:p>
          <a:p>
            <a:r>
              <a:rPr lang="en-GB" dirty="0"/>
              <a:t>Het zit </a:t>
            </a:r>
            <a:r>
              <a:rPr lang="en-GB" dirty="0" err="1"/>
              <a:t>namelijk</a:t>
            </a:r>
            <a:r>
              <a:rPr lang="en-GB" dirty="0"/>
              <a:t> in:</a:t>
            </a:r>
            <a:r>
              <a:rPr lang="en-GB" baseline="0" dirty="0"/>
              <a:t> Choco </a:t>
            </a:r>
            <a:r>
              <a:rPr lang="en-GB" baseline="0" dirty="0" err="1"/>
              <a:t>Wasmiddel</a:t>
            </a:r>
            <a:r>
              <a:rPr lang="en-GB" baseline="0" dirty="0"/>
              <a:t> </a:t>
            </a:r>
            <a:r>
              <a:rPr lang="en-GB" baseline="0" dirty="0" err="1"/>
              <a:t>Shampo</a:t>
            </a:r>
            <a:r>
              <a:rPr lang="en-GB" baseline="0" dirty="0"/>
              <a:t> </a:t>
            </a:r>
            <a:r>
              <a:rPr lang="en-GB" baseline="0" dirty="0" err="1"/>
              <a:t>Tandpasta</a:t>
            </a:r>
            <a:r>
              <a:rPr lang="en-GB" baseline="0" dirty="0"/>
              <a:t> </a:t>
            </a:r>
            <a:r>
              <a:rPr lang="en-GB" baseline="0" dirty="0" err="1"/>
              <a:t>enz</a:t>
            </a:r>
            <a:r>
              <a:rPr lang="en-GB" baseline="0" dirty="0"/>
              <a:t>.</a:t>
            </a:r>
          </a:p>
          <a:p>
            <a:r>
              <a:rPr lang="en-GB" baseline="0" dirty="0"/>
              <a:t>Maar </a:t>
            </a:r>
            <a:r>
              <a:rPr lang="en-GB" baseline="0" dirty="0" err="1"/>
              <a:t>palmolie</a:t>
            </a:r>
            <a:r>
              <a:rPr lang="en-GB" baseline="0" dirty="0"/>
              <a:t> </a:t>
            </a:r>
            <a:r>
              <a:rPr lang="en-GB" baseline="0" dirty="0" err="1"/>
              <a:t>heeft</a:t>
            </a:r>
            <a:r>
              <a:rPr lang="en-GB" baseline="0" dirty="0"/>
              <a:t> </a:t>
            </a:r>
            <a:r>
              <a:rPr lang="en-GB" baseline="0" dirty="0" err="1"/>
              <a:t>ook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nadeel</a:t>
            </a:r>
            <a:r>
              <a:rPr lang="en-GB" baseline="0" dirty="0"/>
              <a:t>, je </a:t>
            </a:r>
            <a:r>
              <a:rPr lang="en-GB" baseline="0" dirty="0" err="1"/>
              <a:t>moet</a:t>
            </a:r>
            <a:r>
              <a:rPr lang="en-GB" baseline="0" dirty="0"/>
              <a:t> heel </a:t>
            </a:r>
            <a:r>
              <a:rPr lang="en-GB" baseline="0" dirty="0" err="1"/>
              <a:t>veel</a:t>
            </a:r>
            <a:r>
              <a:rPr lang="en-GB" baseline="0" dirty="0"/>
              <a:t> </a:t>
            </a:r>
            <a:r>
              <a:rPr lang="en-GB" baseline="0" dirty="0" err="1"/>
              <a:t>ruimte</a:t>
            </a:r>
            <a:r>
              <a:rPr lang="en-GB" baseline="0" dirty="0"/>
              <a:t> </a:t>
            </a:r>
            <a:r>
              <a:rPr lang="en-GB" baseline="0" dirty="0" err="1"/>
              <a:t>hebben</a:t>
            </a:r>
            <a:r>
              <a:rPr lang="en-GB" baseline="0" dirty="0"/>
              <a:t> om al die </a:t>
            </a:r>
            <a:r>
              <a:rPr lang="en-GB" baseline="0" dirty="0" err="1"/>
              <a:t>bomen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</a:t>
            </a:r>
            <a:r>
              <a:rPr lang="en-GB" baseline="0" dirty="0" err="1"/>
              <a:t>kunnen</a:t>
            </a:r>
            <a:r>
              <a:rPr lang="en-GB" baseline="0" dirty="0"/>
              <a:t> </a:t>
            </a:r>
            <a:r>
              <a:rPr lang="en-GB" baseline="0" dirty="0" err="1"/>
              <a:t>planten</a:t>
            </a:r>
            <a:r>
              <a:rPr lang="en-GB" baseline="0" dirty="0"/>
              <a:t>.</a:t>
            </a:r>
          </a:p>
          <a:p>
            <a:r>
              <a:rPr lang="en-GB" baseline="0" dirty="0" err="1"/>
              <a:t>Daardoor</a:t>
            </a:r>
            <a:r>
              <a:rPr lang="en-GB" baseline="0" dirty="0"/>
              <a:t> </a:t>
            </a:r>
            <a:r>
              <a:rPr lang="en-GB" baseline="0" dirty="0" err="1"/>
              <a:t>verliezen</a:t>
            </a:r>
            <a:r>
              <a:rPr lang="en-GB" baseline="0" dirty="0"/>
              <a:t> </a:t>
            </a:r>
            <a:r>
              <a:rPr lang="en-GB" baseline="0" dirty="0" err="1"/>
              <a:t>veel</a:t>
            </a:r>
            <a:r>
              <a:rPr lang="en-GB" baseline="0" dirty="0"/>
              <a:t> </a:t>
            </a:r>
            <a:r>
              <a:rPr lang="en-GB" baseline="0" dirty="0" err="1"/>
              <a:t>diere</a:t>
            </a:r>
            <a:r>
              <a:rPr lang="en-GB" baseline="0" dirty="0"/>
              <a:t> </a:t>
            </a:r>
            <a:r>
              <a:rPr lang="en-GB" baseline="0" dirty="0" err="1"/>
              <a:t>hun</a:t>
            </a:r>
            <a:r>
              <a:rPr lang="en-GB" baseline="0" dirty="0"/>
              <a:t> </a:t>
            </a:r>
            <a:r>
              <a:rPr lang="en-GB" baseline="0" dirty="0" err="1"/>
              <a:t>leefgebied</a:t>
            </a:r>
            <a:r>
              <a:rPr lang="en-GB" baseline="0" dirty="0"/>
              <a:t>. Het </a:t>
            </a:r>
            <a:r>
              <a:rPr lang="en-GB" baseline="0" dirty="0" err="1"/>
              <a:t>voordeel</a:t>
            </a:r>
            <a:r>
              <a:rPr lang="en-GB" baseline="0" dirty="0"/>
              <a:t> </a:t>
            </a:r>
            <a:r>
              <a:rPr lang="en-GB" baseline="0" dirty="0" err="1"/>
              <a:t>ervan</a:t>
            </a:r>
            <a:r>
              <a:rPr lang="en-GB" baseline="0" dirty="0"/>
              <a:t> is </a:t>
            </a:r>
            <a:r>
              <a:rPr lang="en-GB" baseline="0" dirty="0" err="1"/>
              <a:t>dat</a:t>
            </a:r>
            <a:r>
              <a:rPr lang="en-GB" baseline="0" dirty="0"/>
              <a:t> het </a:t>
            </a:r>
            <a:r>
              <a:rPr lang="en-GB" baseline="0" dirty="0" err="1"/>
              <a:t>plantaardig</a:t>
            </a:r>
            <a:r>
              <a:rPr lang="en-GB" baseline="0" dirty="0"/>
              <a:t> is.</a:t>
            </a:r>
          </a:p>
          <a:p>
            <a:r>
              <a:rPr lang="en-GB" baseline="0" dirty="0" err="1"/>
              <a:t>Dit</a:t>
            </a:r>
            <a:r>
              <a:rPr lang="en-GB" baseline="0" dirty="0"/>
              <a:t> is </a:t>
            </a:r>
            <a:r>
              <a:rPr lang="en-GB" baseline="0" dirty="0" err="1"/>
              <a:t>ook</a:t>
            </a:r>
            <a:r>
              <a:rPr lang="en-GB" baseline="0" dirty="0"/>
              <a:t> de </a:t>
            </a:r>
            <a:r>
              <a:rPr lang="en-GB" baseline="0" dirty="0" err="1"/>
              <a:t>reden</a:t>
            </a:r>
            <a:r>
              <a:rPr lang="en-GB" baseline="0" dirty="0"/>
              <a:t> </a:t>
            </a:r>
            <a:r>
              <a:rPr lang="en-GB" baseline="0" dirty="0" err="1"/>
              <a:t>waarom</a:t>
            </a:r>
            <a:r>
              <a:rPr lang="en-GB" baseline="0" dirty="0"/>
              <a:t> we </a:t>
            </a:r>
            <a:r>
              <a:rPr lang="en-GB" baseline="0" dirty="0" err="1"/>
              <a:t>naar</a:t>
            </a:r>
            <a:r>
              <a:rPr lang="en-GB" baseline="0" dirty="0"/>
              <a:t> </a:t>
            </a:r>
            <a:r>
              <a:rPr lang="en-GB" baseline="0" dirty="0" err="1"/>
              <a:t>Maleisië</a:t>
            </a:r>
            <a:r>
              <a:rPr lang="en-GB" baseline="0" dirty="0"/>
              <a:t> </a:t>
            </a:r>
            <a:r>
              <a:rPr lang="en-GB" baseline="0" dirty="0" err="1"/>
              <a:t>zijn</a:t>
            </a:r>
            <a:r>
              <a:rPr lang="en-GB" baseline="0" dirty="0"/>
              <a:t> </a:t>
            </a:r>
            <a:r>
              <a:rPr lang="en-GB" baseline="0" dirty="0" err="1"/>
              <a:t>verhuist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5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Het </a:t>
            </a:r>
            <a:r>
              <a:rPr lang="en-GB" dirty="0" err="1"/>
              <a:t>grootste</a:t>
            </a:r>
            <a:r>
              <a:rPr lang="en-GB" dirty="0"/>
              <a:t> </a:t>
            </a:r>
            <a:r>
              <a:rPr lang="en-GB" dirty="0" err="1"/>
              <a:t>benzinemerk</a:t>
            </a:r>
            <a:r>
              <a:rPr lang="en-GB" dirty="0"/>
              <a:t> is Petronas,</a:t>
            </a:r>
            <a:r>
              <a:rPr lang="en-GB" baseline="0" dirty="0"/>
              <a:t> </a:t>
            </a:r>
            <a:r>
              <a:rPr lang="en-GB" baseline="0" dirty="0" err="1"/>
              <a:t>dehoofdsponsor</a:t>
            </a:r>
            <a:r>
              <a:rPr lang="en-GB" baseline="0" dirty="0"/>
              <a:t> van F1 team Mercedes</a:t>
            </a:r>
          </a:p>
          <a:p>
            <a:r>
              <a:rPr lang="en-GB" baseline="0" dirty="0" err="1"/>
              <a:t>Benzine</a:t>
            </a:r>
            <a:r>
              <a:rPr lang="en-GB" baseline="0" dirty="0"/>
              <a:t> </a:t>
            </a:r>
            <a:r>
              <a:rPr lang="en-GB" baseline="0" dirty="0" err="1"/>
              <a:t>kent</a:t>
            </a:r>
            <a:r>
              <a:rPr lang="en-GB" baseline="0" dirty="0"/>
              <a:t> </a:t>
            </a:r>
            <a:r>
              <a:rPr lang="en-GB" baseline="0" dirty="0" err="1"/>
              <a:t>meer</a:t>
            </a:r>
            <a:r>
              <a:rPr lang="en-GB" baseline="0" dirty="0"/>
              <a:t> </a:t>
            </a:r>
            <a:r>
              <a:rPr lang="en-GB" baseline="0" dirty="0" err="1"/>
              <a:t>nadelen</a:t>
            </a:r>
            <a:r>
              <a:rPr lang="en-GB" baseline="0" dirty="0"/>
              <a:t> </a:t>
            </a:r>
            <a:r>
              <a:rPr lang="en-GB" baseline="0" dirty="0" err="1"/>
              <a:t>dan</a:t>
            </a:r>
            <a:r>
              <a:rPr lang="en-GB" baseline="0" dirty="0"/>
              <a:t> </a:t>
            </a:r>
            <a:r>
              <a:rPr lang="en-GB" baseline="0" dirty="0" err="1"/>
              <a:t>voordelen</a:t>
            </a:r>
            <a:endParaRPr lang="en-GB" baseline="0" dirty="0"/>
          </a:p>
          <a:p>
            <a:r>
              <a:rPr lang="en-GB" baseline="0" dirty="0"/>
              <a:t>1: het </a:t>
            </a:r>
            <a:r>
              <a:rPr lang="en-GB" baseline="0" dirty="0" err="1"/>
              <a:t>raakt</a:t>
            </a:r>
            <a:r>
              <a:rPr lang="en-GB" baseline="0" dirty="0"/>
              <a:t> op, 2: het is </a:t>
            </a:r>
            <a:r>
              <a:rPr lang="en-GB" baseline="0" dirty="0" err="1"/>
              <a:t>ook</a:t>
            </a:r>
            <a:r>
              <a:rPr lang="en-GB" baseline="0" dirty="0"/>
              <a:t> nog </a:t>
            </a:r>
            <a:r>
              <a:rPr lang="en-GB" baseline="0" dirty="0" err="1"/>
              <a:t>eens</a:t>
            </a:r>
            <a:r>
              <a:rPr lang="en-GB" baseline="0" dirty="0"/>
              <a:t> </a:t>
            </a:r>
            <a:r>
              <a:rPr lang="en-GB" baseline="0" dirty="0" err="1"/>
              <a:t>slecht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 het milieu.</a:t>
            </a:r>
          </a:p>
          <a:p>
            <a:r>
              <a:rPr lang="en-GB" baseline="0" dirty="0"/>
              <a:t>De </a:t>
            </a:r>
            <a:r>
              <a:rPr lang="en-GB" baseline="0" dirty="0" err="1"/>
              <a:t>enige</a:t>
            </a:r>
            <a:r>
              <a:rPr lang="en-GB" baseline="0" dirty="0"/>
              <a:t> </a:t>
            </a:r>
            <a:r>
              <a:rPr lang="en-GB" baseline="0" dirty="0" err="1"/>
              <a:t>reden</a:t>
            </a:r>
            <a:r>
              <a:rPr lang="en-GB" baseline="0" dirty="0"/>
              <a:t> </a:t>
            </a:r>
            <a:r>
              <a:rPr lang="en-GB" baseline="0" dirty="0" err="1"/>
              <a:t>waarom</a:t>
            </a:r>
            <a:r>
              <a:rPr lang="en-GB" baseline="0" dirty="0"/>
              <a:t> </a:t>
            </a:r>
            <a:r>
              <a:rPr lang="en-GB" baseline="0" dirty="0" err="1"/>
              <a:t>mensen</a:t>
            </a:r>
            <a:r>
              <a:rPr lang="en-GB" baseline="0" dirty="0"/>
              <a:t> </a:t>
            </a:r>
            <a:r>
              <a:rPr lang="en-GB" baseline="0" dirty="0" err="1"/>
              <a:t>hetblijven</a:t>
            </a:r>
            <a:r>
              <a:rPr lang="en-GB" baseline="0" dirty="0"/>
              <a:t> </a:t>
            </a:r>
            <a:r>
              <a:rPr lang="en-GB" baseline="0" dirty="0" err="1"/>
              <a:t>opboren</a:t>
            </a:r>
            <a:r>
              <a:rPr lang="en-GB" baseline="0" dirty="0"/>
              <a:t>, is </a:t>
            </a:r>
            <a:r>
              <a:rPr lang="en-GB" baseline="0" dirty="0" err="1"/>
              <a:t>dat</a:t>
            </a:r>
            <a:r>
              <a:rPr lang="en-GB" baseline="0" dirty="0"/>
              <a:t> het </a:t>
            </a:r>
            <a:r>
              <a:rPr lang="en-GB" baseline="0" dirty="0" err="1"/>
              <a:t>veel</a:t>
            </a:r>
            <a:r>
              <a:rPr lang="en-GB" baseline="0" dirty="0"/>
              <a:t> geld </a:t>
            </a:r>
            <a:r>
              <a:rPr lang="en-GB" baseline="0" dirty="0" err="1"/>
              <a:t>oplevert</a:t>
            </a:r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Het </a:t>
            </a:r>
            <a:r>
              <a:rPr lang="en-GB" baseline="0" dirty="0" err="1"/>
              <a:t>automerk</a:t>
            </a:r>
            <a:r>
              <a:rPr lang="en-GB" baseline="0" dirty="0"/>
              <a:t> Proton is in heel </a:t>
            </a:r>
            <a:r>
              <a:rPr lang="en-GB" baseline="0" dirty="0" err="1"/>
              <a:t>Azie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doorslaand</a:t>
            </a:r>
            <a:r>
              <a:rPr lang="en-GB" baseline="0" dirty="0"/>
              <a:t> </a:t>
            </a:r>
            <a:r>
              <a:rPr lang="en-GB" baseline="0" dirty="0" err="1"/>
              <a:t>succes</a:t>
            </a:r>
            <a:r>
              <a:rPr lang="en-GB" baseline="0" dirty="0"/>
              <a:t>.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heeft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max. </a:t>
            </a:r>
            <a:r>
              <a:rPr lang="en-GB" baseline="0" dirty="0" err="1"/>
              <a:t>snelheid</a:t>
            </a:r>
            <a:r>
              <a:rPr lang="en-GB" baseline="0" dirty="0"/>
              <a:t> van 190km/u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19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Maleisië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gegraven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en-GB" baseline="0" dirty="0" err="1"/>
              <a:t>goud</a:t>
            </a:r>
            <a:r>
              <a:rPr lang="en-GB" baseline="0" dirty="0"/>
              <a:t>, </a:t>
            </a:r>
            <a:r>
              <a:rPr lang="en-GB" baseline="0" dirty="0" err="1"/>
              <a:t>bauxiet</a:t>
            </a:r>
            <a:r>
              <a:rPr lang="en-GB" baseline="0" dirty="0"/>
              <a:t>, </a:t>
            </a:r>
            <a:r>
              <a:rPr lang="en-GB" baseline="0" dirty="0" err="1"/>
              <a:t>ijzer</a:t>
            </a:r>
            <a:r>
              <a:rPr lang="en-GB" baseline="0" dirty="0"/>
              <a:t>, </a:t>
            </a:r>
            <a:r>
              <a:rPr lang="en-GB" baseline="0" dirty="0" err="1"/>
              <a:t>mangaan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tin</a:t>
            </a:r>
          </a:p>
          <a:p>
            <a:r>
              <a:rPr lang="en-GB" baseline="0" dirty="0"/>
              <a:t>Tin word </a:t>
            </a:r>
            <a:r>
              <a:rPr lang="en-GB" baseline="0" dirty="0" err="1"/>
              <a:t>vooral</a:t>
            </a:r>
            <a:r>
              <a:rPr lang="en-GB" baseline="0" dirty="0"/>
              <a:t> </a:t>
            </a:r>
            <a:r>
              <a:rPr lang="en-GB" baseline="0" dirty="0" err="1"/>
              <a:t>opgegraven</a:t>
            </a:r>
            <a:r>
              <a:rPr lang="en-GB" baseline="0" dirty="0"/>
              <a:t> in </a:t>
            </a:r>
            <a:r>
              <a:rPr lang="en-GB" baseline="0" dirty="0" err="1"/>
              <a:t>Mynamar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eten gaan is normaal in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Maleisie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Het grootste deel van de bevolking kookt bijna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nooit 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thuis.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uiten de deur eten is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het 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algemeen goedkoper is dan ingrediënten in de supermarkt. De meeste gerechten in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Maleisie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hebben of rijst of mie als basis. Mijn persoonlijke favoriet is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banana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leaf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B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</a:t>
            </a:r>
            <a:r>
              <a:rPr lang="en-GB" baseline="0" dirty="0"/>
              <a:t> </a:t>
            </a:r>
            <a:r>
              <a:rPr lang="en-GB" baseline="0" dirty="0" err="1"/>
              <a:t>duian</a:t>
            </a:r>
            <a:r>
              <a:rPr lang="en-GB" baseline="0" dirty="0"/>
              <a:t> </a:t>
            </a:r>
            <a:r>
              <a:rPr lang="en-GB" baseline="0" dirty="0" err="1"/>
              <a:t>smaakt</a:t>
            </a:r>
            <a:r>
              <a:rPr lang="en-GB" baseline="0" dirty="0"/>
              <a:t> best ok, maar het </a:t>
            </a:r>
            <a:r>
              <a:rPr lang="en-GB" baseline="0" dirty="0" err="1"/>
              <a:t>stinkteen</a:t>
            </a:r>
            <a:r>
              <a:rPr lang="en-GB" baseline="0" dirty="0"/>
              <a:t> </a:t>
            </a:r>
            <a:r>
              <a:rPr lang="en-GB" baseline="0" dirty="0" err="1"/>
              <a:t>melenium</a:t>
            </a:r>
            <a:r>
              <a:rPr lang="en-GB" baseline="0" dirty="0"/>
              <a:t> in de wind.</a:t>
            </a:r>
          </a:p>
          <a:p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bestaat</a:t>
            </a:r>
            <a:r>
              <a:rPr lang="en-GB" baseline="0" dirty="0"/>
              <a:t> </a:t>
            </a:r>
            <a:r>
              <a:rPr lang="en-GB" baseline="0" dirty="0" err="1"/>
              <a:t>geen</a:t>
            </a:r>
            <a:r>
              <a:rPr lang="en-GB" baseline="0" dirty="0"/>
              <a:t> </a:t>
            </a:r>
            <a:r>
              <a:rPr lang="en-GB" baseline="0" dirty="0" err="1"/>
              <a:t>geurendigibord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dat</a:t>
            </a:r>
            <a:r>
              <a:rPr lang="en-GB" baseline="0" dirty="0"/>
              <a:t> is best </a:t>
            </a:r>
            <a:r>
              <a:rPr lang="en-GB" baseline="0" dirty="0" err="1"/>
              <a:t>wel</a:t>
            </a:r>
            <a:r>
              <a:rPr lang="en-GB" baseline="0" dirty="0"/>
              <a:t> jammer.</a:t>
            </a:r>
          </a:p>
          <a:p>
            <a:r>
              <a:rPr lang="en-GB" baseline="0" dirty="0" err="1"/>
              <a:t>Ik</a:t>
            </a:r>
            <a:r>
              <a:rPr lang="en-GB" baseline="0" dirty="0"/>
              <a:t> </a:t>
            </a:r>
            <a:r>
              <a:rPr lang="en-GB" baseline="0" dirty="0" err="1"/>
              <a:t>heb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geen</a:t>
            </a:r>
            <a:r>
              <a:rPr lang="en-GB" baseline="0" dirty="0"/>
              <a:t> </a:t>
            </a:r>
            <a:r>
              <a:rPr lang="en-GB" baseline="0" dirty="0" err="1"/>
              <a:t>mee</a:t>
            </a:r>
            <a:r>
              <a:rPr lang="en-GB" baseline="0" dirty="0"/>
              <a:t> </a:t>
            </a:r>
            <a:r>
              <a:rPr lang="en-GB" baseline="0" dirty="0" err="1"/>
              <a:t>kunnen</a:t>
            </a:r>
            <a:r>
              <a:rPr lang="en-GB" baseline="0" dirty="0"/>
              <a:t> </a:t>
            </a:r>
            <a:r>
              <a:rPr lang="en-GB" baseline="0" dirty="0" err="1"/>
              <a:t>nemen</a:t>
            </a:r>
            <a:r>
              <a:rPr lang="en-GB" baseline="0" dirty="0"/>
              <a:t> </a:t>
            </a:r>
            <a:r>
              <a:rPr lang="en-GB" baseline="0" dirty="0" err="1"/>
              <a:t>omdat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 </a:t>
            </a:r>
            <a:r>
              <a:rPr lang="en-GB" baseline="0" dirty="0" err="1"/>
              <a:t>vliegmaatschappijen</a:t>
            </a:r>
            <a:r>
              <a:rPr lang="en-GB" baseline="0" dirty="0"/>
              <a:t> het </a:t>
            </a:r>
            <a:r>
              <a:rPr lang="en-GB" baseline="0" dirty="0" err="1"/>
              <a:t>verbieden</a:t>
            </a:r>
            <a:r>
              <a:rPr lang="en-GB" baseline="0" dirty="0"/>
              <a:t> </a:t>
            </a:r>
            <a:r>
              <a:rPr lang="en-GB" baseline="0" dirty="0" err="1"/>
              <a:t>mee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</a:t>
            </a:r>
            <a:r>
              <a:rPr lang="en-GB" baseline="0" dirty="0" err="1"/>
              <a:t>nemen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twee: je </a:t>
            </a:r>
            <a:r>
              <a:rPr lang="en-GB" baseline="0" dirty="0" err="1"/>
              <a:t>komt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hier</a:t>
            </a:r>
            <a:r>
              <a:rPr lang="en-GB" baseline="0" dirty="0"/>
              <a:t> heel </a:t>
            </a:r>
            <a:r>
              <a:rPr lang="en-GB" baseline="0" dirty="0" err="1"/>
              <a:t>moeilijk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92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vele</a:t>
            </a:r>
            <a:r>
              <a:rPr lang="en-GB" dirty="0"/>
              <a:t> </a:t>
            </a:r>
            <a:r>
              <a:rPr lang="en-GB" dirty="0" err="1"/>
              <a:t>dieren</a:t>
            </a:r>
            <a:r>
              <a:rPr lang="en-GB" dirty="0"/>
              <a:t> in </a:t>
            </a:r>
            <a:r>
              <a:rPr lang="en-GB" dirty="0" err="1"/>
              <a:t>Maleisië</a:t>
            </a:r>
            <a:r>
              <a:rPr lang="en-GB" dirty="0"/>
              <a:t> </a:t>
            </a:r>
            <a:r>
              <a:rPr lang="en-GB" dirty="0" err="1"/>
              <a:t>zoals</a:t>
            </a:r>
            <a:r>
              <a:rPr lang="en-GB" dirty="0"/>
              <a:t>: de </a:t>
            </a:r>
            <a:r>
              <a:rPr lang="en-GB" dirty="0" err="1"/>
              <a:t>schildpad</a:t>
            </a:r>
            <a:r>
              <a:rPr lang="en-GB" dirty="0"/>
              <a:t>, de </a:t>
            </a:r>
            <a:r>
              <a:rPr lang="en-GB" dirty="0" err="1"/>
              <a:t>tijger</a:t>
            </a:r>
            <a:r>
              <a:rPr lang="en-GB" dirty="0"/>
              <a:t>, de </a:t>
            </a:r>
            <a:r>
              <a:rPr lang="en-GB" dirty="0" err="1"/>
              <a:t>neusap</a:t>
            </a:r>
            <a:r>
              <a:rPr lang="en-GB" dirty="0"/>
              <a:t>, de </a:t>
            </a:r>
            <a:r>
              <a:rPr lang="en-GB" dirty="0" err="1"/>
              <a:t>papegaai</a:t>
            </a:r>
            <a:r>
              <a:rPr lang="en-GB" dirty="0"/>
              <a:t>, ....</a:t>
            </a:r>
          </a:p>
          <a:p>
            <a:r>
              <a:rPr lang="en-GB" dirty="0"/>
              <a:t>Maar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het met </a:t>
            </a:r>
            <a:r>
              <a:rPr lang="en-GB" dirty="0" err="1"/>
              <a:t>jullie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over de: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14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Borneose</a:t>
            </a:r>
            <a:r>
              <a:rPr lang="en-GB" dirty="0"/>
              <a:t> Orang-</a:t>
            </a:r>
            <a:r>
              <a:rPr lang="en-GB" dirty="0" err="1"/>
              <a:t>Oetang</a:t>
            </a:r>
            <a:r>
              <a:rPr lang="en-GB" baseline="0" dirty="0"/>
              <a:t> </a:t>
            </a:r>
            <a:r>
              <a:rPr lang="en-GB" baseline="0" dirty="0" err="1"/>
              <a:t>komt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 in Borneo </a:t>
            </a:r>
            <a:r>
              <a:rPr lang="en-GB" baseline="0" dirty="0" err="1"/>
              <a:t>en</a:t>
            </a:r>
            <a:r>
              <a:rPr lang="en-GB" baseline="0" dirty="0"/>
              <a:t> is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mensaap</a:t>
            </a:r>
            <a:r>
              <a:rPr lang="en-GB" baseline="0" dirty="0"/>
              <a:t>.</a:t>
            </a:r>
          </a:p>
          <a:p>
            <a:r>
              <a:rPr lang="en-GB" dirty="0"/>
              <a:t>De </a:t>
            </a:r>
            <a:r>
              <a:rPr lang="en-GB" dirty="0" err="1"/>
              <a:t>Borneose</a:t>
            </a:r>
            <a:r>
              <a:rPr lang="en-GB" dirty="0"/>
              <a:t> Orang-</a:t>
            </a:r>
            <a:r>
              <a:rPr lang="en-GB" dirty="0" err="1"/>
              <a:t>Oetang</a:t>
            </a:r>
            <a:r>
              <a:rPr lang="en-GB" baseline="0" dirty="0"/>
              <a:t> </a:t>
            </a:r>
            <a:r>
              <a:rPr lang="en-GB" baseline="0" dirty="0" err="1"/>
              <a:t>kan</a:t>
            </a:r>
            <a:r>
              <a:rPr lang="en-GB" baseline="0" dirty="0"/>
              <a:t> </a:t>
            </a:r>
            <a:r>
              <a:rPr lang="en-GB" baseline="0" dirty="0" err="1"/>
              <a:t>tussen</a:t>
            </a:r>
            <a:r>
              <a:rPr lang="en-GB" baseline="0" dirty="0"/>
              <a:t> de 35 </a:t>
            </a:r>
            <a:r>
              <a:rPr lang="en-GB" baseline="0" dirty="0" err="1"/>
              <a:t>en</a:t>
            </a:r>
            <a:r>
              <a:rPr lang="en-GB" baseline="0" dirty="0"/>
              <a:t> 45 </a:t>
            </a:r>
            <a:r>
              <a:rPr lang="en-GB" baseline="0" dirty="0" err="1"/>
              <a:t>jaar</a:t>
            </a:r>
            <a:r>
              <a:rPr lang="en-GB" baseline="0" dirty="0"/>
              <a:t> oud </a:t>
            </a:r>
            <a:r>
              <a:rPr lang="en-GB" baseline="0" dirty="0" err="1"/>
              <a:t>worden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wegen</a:t>
            </a:r>
            <a:r>
              <a:rPr lang="en-GB" baseline="0" dirty="0"/>
              <a:t> </a:t>
            </a:r>
            <a:r>
              <a:rPr lang="en-GB" baseline="0" dirty="0" err="1"/>
              <a:t>tussen</a:t>
            </a:r>
            <a:r>
              <a:rPr lang="en-GB" baseline="0" dirty="0"/>
              <a:t> de 40 </a:t>
            </a:r>
            <a:r>
              <a:rPr lang="en-GB" baseline="0" dirty="0" err="1"/>
              <a:t>en</a:t>
            </a:r>
            <a:r>
              <a:rPr lang="en-GB" baseline="0" dirty="0"/>
              <a:t> 80kg.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/>
              <a:t>Bij</a:t>
            </a:r>
            <a:r>
              <a:rPr lang="en-GB" baseline="0" dirty="0"/>
              <a:t> </a:t>
            </a:r>
            <a:r>
              <a:rPr lang="en-GB" dirty="0"/>
              <a:t>De </a:t>
            </a:r>
            <a:r>
              <a:rPr lang="en-GB" dirty="0" err="1"/>
              <a:t>Borneose</a:t>
            </a:r>
            <a:r>
              <a:rPr lang="en-GB" dirty="0"/>
              <a:t> Orang-</a:t>
            </a:r>
            <a:r>
              <a:rPr lang="en-GB" dirty="0" err="1"/>
              <a:t>Oetang</a:t>
            </a:r>
            <a:r>
              <a:rPr lang="en-GB" baseline="0" dirty="0"/>
              <a:t> </a:t>
            </a:r>
            <a:r>
              <a:rPr lang="en-GB" baseline="0" dirty="0" err="1"/>
              <a:t>worden</a:t>
            </a:r>
            <a:r>
              <a:rPr lang="en-GB" baseline="0" dirty="0"/>
              <a:t> de </a:t>
            </a:r>
            <a:r>
              <a:rPr lang="en-GB" baseline="0" dirty="0" err="1"/>
              <a:t>mannetjes</a:t>
            </a:r>
            <a:r>
              <a:rPr lang="en-GB" baseline="0" dirty="0"/>
              <a:t> </a:t>
            </a:r>
            <a:r>
              <a:rPr lang="en-GB" baseline="0" dirty="0" err="1"/>
              <a:t>groter</a:t>
            </a:r>
            <a:r>
              <a:rPr lang="en-GB" baseline="0" dirty="0"/>
              <a:t> </a:t>
            </a:r>
            <a:r>
              <a:rPr lang="en-GB" baseline="0" dirty="0" err="1"/>
              <a:t>dan</a:t>
            </a:r>
            <a:r>
              <a:rPr lang="en-GB" baseline="0" dirty="0"/>
              <a:t> de </a:t>
            </a:r>
            <a:r>
              <a:rPr lang="en-GB" baseline="0" dirty="0" err="1"/>
              <a:t>vrouwtjes</a:t>
            </a:r>
            <a:r>
              <a:rPr lang="en-GB" baseline="0" dirty="0"/>
              <a:t>, de </a:t>
            </a:r>
            <a:r>
              <a:rPr lang="en-GB" baseline="0" dirty="0" err="1"/>
              <a:t>mannetjes</a:t>
            </a:r>
            <a:r>
              <a:rPr lang="en-GB" baseline="0" dirty="0"/>
              <a:t> </a:t>
            </a:r>
            <a:r>
              <a:rPr lang="en-GB" dirty="0"/>
              <a:t>1,2m-1,4m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de </a:t>
            </a:r>
            <a:r>
              <a:rPr lang="en-GB" baseline="0" dirty="0" err="1"/>
              <a:t>vrouwtjes</a:t>
            </a:r>
            <a:r>
              <a:rPr lang="en-GB" baseline="0" dirty="0"/>
              <a:t> </a:t>
            </a:r>
            <a:r>
              <a:rPr lang="en-GB" dirty="0"/>
              <a:t>1m-1,2m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</a:t>
            </a:r>
            <a:r>
              <a:rPr lang="en-GB" dirty="0" err="1"/>
              <a:t>mannetjes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</a:t>
            </a:r>
            <a:r>
              <a:rPr lang="en-GB" dirty="0" err="1"/>
              <a:t>grote</a:t>
            </a:r>
            <a:r>
              <a:rPr lang="en-GB" dirty="0"/>
              <a:t> </a:t>
            </a:r>
            <a:r>
              <a:rPr lang="en-GB" dirty="0" err="1"/>
              <a:t>wangkwabben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soort</a:t>
            </a:r>
            <a:r>
              <a:rPr lang="en-GB" baseline="0" dirty="0"/>
              <a:t> </a:t>
            </a:r>
            <a:r>
              <a:rPr lang="en-GB" baseline="0" dirty="0" err="1"/>
              <a:t>baard</a:t>
            </a:r>
            <a:r>
              <a:rPr lang="en-GB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</a:t>
            </a:r>
            <a:r>
              <a:rPr lang="en-GB" dirty="0" err="1"/>
              <a:t>Borneose</a:t>
            </a:r>
            <a:r>
              <a:rPr lang="en-GB" dirty="0"/>
              <a:t> Orang-</a:t>
            </a:r>
            <a:r>
              <a:rPr lang="en-GB" dirty="0" err="1"/>
              <a:t>Oetangis</a:t>
            </a:r>
            <a:r>
              <a:rPr lang="en-GB" dirty="0"/>
              <a:t> met </a:t>
            </a:r>
            <a:r>
              <a:rPr lang="en-GB" dirty="0" err="1"/>
              <a:t>uiitsterven</a:t>
            </a:r>
            <a:r>
              <a:rPr lang="en-GB" dirty="0"/>
              <a:t> </a:t>
            </a:r>
            <a:r>
              <a:rPr lang="en-GB" dirty="0" err="1"/>
              <a:t>bedreigd</a:t>
            </a:r>
            <a:r>
              <a:rPr lang="en-GB" dirty="0"/>
              <a:t> </a:t>
            </a:r>
            <a:r>
              <a:rPr lang="en-GB" dirty="0" err="1"/>
              <a:t>omdat</a:t>
            </a:r>
            <a:r>
              <a:rPr lang="en-GB" baseline="0" dirty="0"/>
              <a:t> </a:t>
            </a:r>
            <a:r>
              <a:rPr lang="en-GB" baseline="0" dirty="0" err="1"/>
              <a:t>ze</a:t>
            </a:r>
            <a:r>
              <a:rPr lang="en-GB" baseline="0" dirty="0"/>
              <a:t> </a:t>
            </a:r>
            <a:r>
              <a:rPr lang="en-GB" baseline="0" dirty="0" err="1"/>
              <a:t>hun</a:t>
            </a:r>
            <a:r>
              <a:rPr lang="en-GB" baseline="0" dirty="0"/>
              <a:t> </a:t>
            </a:r>
            <a:r>
              <a:rPr lang="en-GB" baseline="0" dirty="0" err="1"/>
              <a:t>leefgebied</a:t>
            </a:r>
            <a:r>
              <a:rPr lang="en-GB" baseline="0" dirty="0"/>
              <a:t> </a:t>
            </a:r>
            <a:r>
              <a:rPr lang="en-GB" baseline="0" dirty="0" err="1"/>
              <a:t>verliezen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97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raflesia</a:t>
            </a:r>
            <a:r>
              <a:rPr lang="en-GB" dirty="0"/>
              <a:t> is</a:t>
            </a:r>
            <a:r>
              <a:rPr lang="en-GB" baseline="0" dirty="0"/>
              <a:t> de </a:t>
            </a:r>
            <a:r>
              <a:rPr lang="en-GB" baseline="0" dirty="0" err="1"/>
              <a:t>grootste</a:t>
            </a:r>
            <a:r>
              <a:rPr lang="en-GB" baseline="0" dirty="0"/>
              <a:t> </a:t>
            </a:r>
            <a:r>
              <a:rPr lang="en-GB" baseline="0" dirty="0" err="1"/>
              <a:t>bloem</a:t>
            </a:r>
            <a:r>
              <a:rPr lang="en-GB" baseline="0" dirty="0"/>
              <a:t> </a:t>
            </a:r>
            <a:r>
              <a:rPr lang="en-GB" baseline="0" dirty="0" err="1"/>
              <a:t>ter</a:t>
            </a:r>
            <a:r>
              <a:rPr lang="en-GB" baseline="0" dirty="0"/>
              <a:t> </a:t>
            </a:r>
            <a:r>
              <a:rPr lang="en-GB" baseline="0" dirty="0" err="1"/>
              <a:t>wereld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groeit</a:t>
            </a:r>
            <a:r>
              <a:rPr lang="en-GB" baseline="0" dirty="0"/>
              <a:t> in Borneo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kan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diameter van </a:t>
            </a:r>
            <a:r>
              <a:rPr lang="en-GB" baseline="0" dirty="0" err="1"/>
              <a:t>wel</a:t>
            </a:r>
            <a:r>
              <a:rPr lang="en-GB" baseline="0" dirty="0"/>
              <a:t> </a:t>
            </a:r>
            <a:r>
              <a:rPr lang="en-GB" baseline="0" dirty="0" err="1"/>
              <a:t>drie</a:t>
            </a:r>
            <a:r>
              <a:rPr lang="en-GB" baseline="0" dirty="0"/>
              <a:t> meter </a:t>
            </a:r>
            <a:r>
              <a:rPr lang="en-GB" baseline="0" dirty="0" err="1"/>
              <a:t>hebben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15 kg </a:t>
            </a:r>
            <a:r>
              <a:rPr lang="en-GB" baseline="0" dirty="0" err="1"/>
              <a:t>wegen</a:t>
            </a:r>
            <a:r>
              <a:rPr lang="en-GB" baseline="0" dirty="0"/>
              <a:t>!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6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</a:t>
            </a:r>
            <a:r>
              <a:rPr lang="en-GB" dirty="0" err="1"/>
              <a:t>gaan</a:t>
            </a:r>
            <a:r>
              <a:rPr lang="en-GB" dirty="0"/>
              <a:t> het </a:t>
            </a:r>
            <a:r>
              <a:rPr lang="en-GB" dirty="0" err="1"/>
              <a:t>vandaag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over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paar</a:t>
            </a:r>
            <a:r>
              <a:rPr lang="en-GB" baseline="0" dirty="0"/>
              <a:t> </a:t>
            </a:r>
            <a:r>
              <a:rPr lang="en-GB" baseline="0" dirty="0" err="1"/>
              <a:t>leuke</a:t>
            </a:r>
            <a:r>
              <a:rPr lang="en-GB" baseline="0" dirty="0"/>
              <a:t> </a:t>
            </a:r>
            <a:r>
              <a:rPr lang="en-GB" baseline="0" dirty="0" err="1"/>
              <a:t>weetjes</a:t>
            </a:r>
            <a:r>
              <a:rPr lang="en-GB" baseline="0" dirty="0"/>
              <a:t> van </a:t>
            </a:r>
            <a:r>
              <a:rPr lang="en-GB" baseline="0" dirty="0" err="1"/>
              <a:t>Maleisie</a:t>
            </a:r>
            <a:r>
              <a:rPr lang="en-GB" baseline="0" dirty="0"/>
              <a:t> </a:t>
            </a:r>
            <a:r>
              <a:rPr lang="en-GB" baseline="0" dirty="0" err="1"/>
              <a:t>zelf</a:t>
            </a:r>
            <a:r>
              <a:rPr lang="en-GB" baseline="0" dirty="0"/>
              <a:t>; de </a:t>
            </a:r>
            <a:r>
              <a:rPr lang="en-GB" baseline="0" dirty="0" err="1"/>
              <a:t>geschiedenis</a:t>
            </a:r>
            <a:r>
              <a:rPr lang="en-GB" baseline="0" dirty="0"/>
              <a:t> van M; de </a:t>
            </a:r>
            <a:r>
              <a:rPr lang="en-GB" baseline="0" dirty="0" err="1"/>
              <a:t>handel</a:t>
            </a:r>
            <a:r>
              <a:rPr lang="en-GB" baseline="0" dirty="0"/>
              <a:t>; </a:t>
            </a:r>
          </a:p>
          <a:p>
            <a:r>
              <a:rPr lang="en-GB" baseline="0" dirty="0"/>
              <a:t>het </a:t>
            </a:r>
            <a:r>
              <a:rPr lang="en-GB" baseline="0" dirty="0" err="1"/>
              <a:t>eten</a:t>
            </a:r>
            <a:r>
              <a:rPr lang="en-GB" baseline="0" dirty="0"/>
              <a:t>; de </a:t>
            </a:r>
            <a:r>
              <a:rPr lang="en-GB" baseline="0" dirty="0" err="1"/>
              <a:t>dieren</a:t>
            </a:r>
            <a:r>
              <a:rPr lang="en-GB" baseline="0" dirty="0"/>
              <a:t>; </a:t>
            </a:r>
            <a:r>
              <a:rPr lang="en-GB" baseline="0" dirty="0" err="1"/>
              <a:t>bekende</a:t>
            </a:r>
            <a:r>
              <a:rPr lang="en-GB" baseline="0" dirty="0"/>
              <a:t> </a:t>
            </a:r>
            <a:r>
              <a:rPr lang="en-GB" baseline="0" dirty="0" err="1"/>
              <a:t>gebouwen</a:t>
            </a:r>
            <a:r>
              <a:rPr lang="en-GB" baseline="0" dirty="0"/>
              <a:t>; </a:t>
            </a:r>
            <a:r>
              <a:rPr lang="en-GB" baseline="0" dirty="0" err="1"/>
              <a:t>en</a:t>
            </a:r>
            <a:r>
              <a:rPr lang="en-GB" baseline="0" dirty="0"/>
              <a:t> tot slot </a:t>
            </a:r>
            <a:r>
              <a:rPr lang="en-GB" baseline="0" dirty="0" err="1"/>
              <a:t>iets</a:t>
            </a:r>
            <a:r>
              <a:rPr lang="en-GB" baseline="0" dirty="0"/>
              <a:t> over </a:t>
            </a:r>
            <a:r>
              <a:rPr lang="en-GB" baseline="0" dirty="0" err="1"/>
              <a:t>mezelf</a:t>
            </a:r>
            <a:r>
              <a:rPr lang="en-GB" baseline="0" dirty="0"/>
              <a:t> in 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47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Maleisië</a:t>
            </a:r>
            <a:r>
              <a:rPr lang="en-GB" dirty="0"/>
              <a:t> is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veel</a:t>
            </a:r>
            <a:r>
              <a:rPr lang="en-GB" baseline="0" dirty="0"/>
              <a:t> </a:t>
            </a:r>
            <a:r>
              <a:rPr lang="en-GB" baseline="0" dirty="0" err="1"/>
              <a:t>hoogbouw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daar</a:t>
            </a:r>
            <a:r>
              <a:rPr lang="en-GB" baseline="0" dirty="0"/>
              <a:t> </a:t>
            </a:r>
            <a:r>
              <a:rPr lang="en-GB" baseline="0" dirty="0" err="1"/>
              <a:t>horen</a:t>
            </a:r>
            <a:r>
              <a:rPr lang="en-GB" baseline="0" dirty="0"/>
              <a:t> </a:t>
            </a:r>
            <a:r>
              <a:rPr lang="en-GB" baseline="0" dirty="0" err="1"/>
              <a:t>ook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paar</a:t>
            </a:r>
            <a:r>
              <a:rPr lang="en-GB" baseline="0" dirty="0"/>
              <a:t> </a:t>
            </a:r>
            <a:r>
              <a:rPr lang="en-GB" baseline="0" dirty="0" err="1"/>
              <a:t>bekende</a:t>
            </a:r>
            <a:r>
              <a:rPr lang="en-GB" baseline="0" dirty="0"/>
              <a:t> </a:t>
            </a:r>
            <a:r>
              <a:rPr lang="en-GB" baseline="0" dirty="0" err="1"/>
              <a:t>gebouwen</a:t>
            </a:r>
            <a:r>
              <a:rPr lang="en-GB" baseline="0" dirty="0"/>
              <a:t> </a:t>
            </a:r>
            <a:r>
              <a:rPr lang="en-GB" baseline="0" dirty="0" err="1"/>
              <a:t>bij</a:t>
            </a:r>
            <a:r>
              <a:rPr lang="en-GB" baseline="0" dirty="0"/>
              <a:t>.</a:t>
            </a:r>
          </a:p>
          <a:p>
            <a:r>
              <a:rPr lang="en-GB" baseline="0" dirty="0" err="1"/>
              <a:t>Zoals</a:t>
            </a:r>
            <a:r>
              <a:rPr lang="en-GB" baseline="0" dirty="0"/>
              <a:t> de KL tower. Maar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zijn</a:t>
            </a:r>
            <a:r>
              <a:rPr lang="en-GB" baseline="0" dirty="0"/>
              <a:t> </a:t>
            </a:r>
            <a:r>
              <a:rPr lang="en-GB" baseline="0" dirty="0" err="1"/>
              <a:t>ook</a:t>
            </a:r>
            <a:r>
              <a:rPr lang="en-GB" baseline="0" dirty="0"/>
              <a:t> </a:t>
            </a:r>
            <a:r>
              <a:rPr lang="en-GB" baseline="0" dirty="0" err="1"/>
              <a:t>eeuwenoude</a:t>
            </a:r>
            <a:r>
              <a:rPr lang="en-GB" baseline="0" dirty="0"/>
              <a:t> </a:t>
            </a:r>
            <a:r>
              <a:rPr lang="en-GB" baseline="0" dirty="0" err="1"/>
              <a:t>monumenten</a:t>
            </a:r>
            <a:r>
              <a:rPr lang="en-GB" baseline="0" dirty="0"/>
              <a:t> </a:t>
            </a:r>
            <a:r>
              <a:rPr lang="en-GB" baseline="0" dirty="0" err="1"/>
              <a:t>zoals</a:t>
            </a:r>
            <a:r>
              <a:rPr lang="en-GB" baseline="0" dirty="0"/>
              <a:t> het </a:t>
            </a:r>
            <a:r>
              <a:rPr lang="en-GB" baseline="0" dirty="0" err="1"/>
              <a:t>batu</a:t>
            </a:r>
            <a:r>
              <a:rPr lang="en-GB" baseline="0"/>
              <a:t> monument</a:t>
            </a:r>
            <a:endParaRPr lang="en-GB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4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petronas</a:t>
            </a:r>
            <a:r>
              <a:rPr lang="en-GB" dirty="0"/>
              <a:t> towers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allebei</a:t>
            </a:r>
            <a:r>
              <a:rPr lang="en-GB" dirty="0"/>
              <a:t> 452m </a:t>
            </a:r>
            <a:r>
              <a:rPr lang="en-GB" dirty="0" err="1"/>
              <a:t>hoog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wegen</a:t>
            </a:r>
            <a:r>
              <a:rPr lang="en-GB" dirty="0"/>
              <a:t> elk 300000ton de architect is Cesar </a:t>
            </a:r>
            <a:r>
              <a:rPr lang="en-GB" dirty="0" err="1"/>
              <a:t>Pelli</a:t>
            </a:r>
            <a:r>
              <a:rPr lang="en-GB" dirty="0"/>
              <a:t>.</a:t>
            </a:r>
          </a:p>
          <a:p>
            <a:r>
              <a:rPr lang="en-GB" dirty="0"/>
              <a:t>De </a:t>
            </a:r>
            <a:r>
              <a:rPr lang="en-GB" dirty="0" err="1"/>
              <a:t>recordbrekende</a:t>
            </a:r>
            <a:r>
              <a:rPr lang="en-GB" dirty="0"/>
              <a:t> </a:t>
            </a:r>
            <a:r>
              <a:rPr lang="en-GB" dirty="0" err="1"/>
              <a:t>toren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ooh de </a:t>
            </a:r>
            <a:r>
              <a:rPr lang="en-GB" dirty="0" err="1"/>
              <a:t>hoogste</a:t>
            </a:r>
            <a:r>
              <a:rPr lang="en-GB" dirty="0"/>
              <a:t> </a:t>
            </a:r>
            <a:r>
              <a:rPr lang="en-GB" dirty="0" err="1"/>
              <a:t>loopbrug</a:t>
            </a:r>
            <a:r>
              <a:rPr lang="en-GB" baseline="0" dirty="0"/>
              <a:t> </a:t>
            </a:r>
            <a:r>
              <a:rPr lang="en-GB" baseline="0" dirty="0" err="1"/>
              <a:t>ter</a:t>
            </a:r>
            <a:r>
              <a:rPr lang="en-GB" baseline="0" dirty="0"/>
              <a:t> </a:t>
            </a:r>
            <a:r>
              <a:rPr lang="en-GB" baseline="0" dirty="0" err="1"/>
              <a:t>wereld</a:t>
            </a:r>
            <a:r>
              <a:rPr lang="en-GB" baseline="0" dirty="0"/>
              <a:t> de </a:t>
            </a:r>
            <a:r>
              <a:rPr lang="en-GB" baseline="0" dirty="0" err="1"/>
              <a:t>torens</a:t>
            </a:r>
            <a:r>
              <a:rPr lang="en-GB" baseline="0" dirty="0"/>
              <a:t> </a:t>
            </a:r>
            <a:r>
              <a:rPr lang="en-GB" baseline="0" dirty="0" err="1"/>
              <a:t>stellen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Islamitische</a:t>
            </a:r>
            <a:r>
              <a:rPr lang="en-GB" baseline="0" dirty="0"/>
              <a:t> </a:t>
            </a:r>
            <a:r>
              <a:rPr lang="en-GB" baseline="0" dirty="0" err="1"/>
              <a:t>sterrrenwijzer</a:t>
            </a:r>
            <a:r>
              <a:rPr lang="en-GB" baseline="0" dirty="0"/>
              <a:t> </a:t>
            </a:r>
            <a:r>
              <a:rPr lang="en-GB" baseline="0" dirty="0" err="1"/>
              <a:t>motief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5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jullie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in </a:t>
            </a:r>
            <a:r>
              <a:rPr lang="en-GB" dirty="0" err="1"/>
              <a:t>Maleisie</a:t>
            </a:r>
            <a:r>
              <a:rPr lang="en-GB" baseline="0" dirty="0"/>
              <a:t> </a:t>
            </a:r>
            <a:r>
              <a:rPr lang="en-GB" baseline="0" dirty="0" err="1"/>
              <a:t>gewoond</a:t>
            </a:r>
            <a:r>
              <a:rPr lang="en-GB" baseline="0" dirty="0"/>
              <a:t>. </a:t>
            </a:r>
            <a:r>
              <a:rPr lang="en-GB" baseline="0" dirty="0" err="1"/>
              <a:t>Dus</a:t>
            </a:r>
            <a:r>
              <a:rPr lang="en-GB" baseline="0" dirty="0"/>
              <a:t> </a:t>
            </a:r>
            <a:r>
              <a:rPr lang="en-GB" baseline="0" dirty="0" err="1"/>
              <a:t>ik</a:t>
            </a:r>
            <a:r>
              <a:rPr lang="en-GB" baseline="0" dirty="0"/>
              <a:t> </a:t>
            </a:r>
            <a:r>
              <a:rPr lang="en-GB" baseline="0" dirty="0" err="1"/>
              <a:t>wil</a:t>
            </a:r>
            <a:r>
              <a:rPr lang="en-GB" baseline="0" dirty="0"/>
              <a:t> </a:t>
            </a:r>
            <a:r>
              <a:rPr lang="en-GB" baseline="0" dirty="0" err="1"/>
              <a:t>jullie</a:t>
            </a:r>
            <a:r>
              <a:rPr lang="en-GB" baseline="0" dirty="0"/>
              <a:t> wat </a:t>
            </a:r>
            <a:r>
              <a:rPr lang="en-GB" baseline="0" dirty="0" err="1"/>
              <a:t>foto’s</a:t>
            </a:r>
            <a:r>
              <a:rPr lang="en-GB" baseline="0" dirty="0"/>
              <a:t> </a:t>
            </a:r>
            <a:r>
              <a:rPr lang="en-GB" baseline="0" dirty="0" err="1"/>
              <a:t>laten</a:t>
            </a:r>
            <a:r>
              <a:rPr lang="en-GB" baseline="0" dirty="0"/>
              <a:t> </a:t>
            </a:r>
            <a:r>
              <a:rPr lang="en-GB" baseline="0" dirty="0" err="1"/>
              <a:t>zien</a:t>
            </a:r>
            <a:r>
              <a:rPr lang="en-GB" baseline="0" dirty="0"/>
              <a:t> van </a:t>
            </a:r>
            <a:r>
              <a:rPr lang="en-GB" baseline="0" dirty="0" err="1"/>
              <a:t>toen</a:t>
            </a:r>
            <a:r>
              <a:rPr lang="en-GB" baseline="0" dirty="0"/>
              <a:t>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46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Van </a:t>
            </a:r>
            <a:r>
              <a:rPr lang="en-GB" dirty="0" err="1"/>
              <a:t>jongs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was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dol</a:t>
            </a:r>
            <a:r>
              <a:rPr lang="en-GB" dirty="0"/>
              <a:t> op</a:t>
            </a:r>
            <a:r>
              <a:rPr lang="en-GB" baseline="0" dirty="0"/>
              <a:t> auto’s. In Kuala Lumpur </a:t>
            </a:r>
            <a:r>
              <a:rPr lang="en-GB" baseline="0" dirty="0" err="1"/>
              <a:t>reden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veel</a:t>
            </a:r>
            <a:r>
              <a:rPr lang="en-GB" baseline="0" dirty="0"/>
              <a:t> </a:t>
            </a:r>
            <a:r>
              <a:rPr lang="en-GB" baseline="0" dirty="0" err="1"/>
              <a:t>mooie</a:t>
            </a:r>
            <a:r>
              <a:rPr lang="en-GB" baseline="0" dirty="0"/>
              <a:t> auto’s </a:t>
            </a:r>
            <a:r>
              <a:rPr lang="en-GB" baseline="0" dirty="0" err="1"/>
              <a:t>rond</a:t>
            </a:r>
            <a:r>
              <a:rPr lang="en-GB" baseline="0" dirty="0"/>
              <a:t>, </a:t>
            </a:r>
            <a:r>
              <a:rPr lang="en-GB" baseline="0" dirty="0" err="1"/>
              <a:t>dus</a:t>
            </a:r>
            <a:r>
              <a:rPr lang="en-GB" baseline="0" dirty="0"/>
              <a:t> </a:t>
            </a:r>
            <a:r>
              <a:rPr lang="en-GB" baseline="0" dirty="0" err="1"/>
              <a:t>ik</a:t>
            </a:r>
            <a:r>
              <a:rPr lang="en-GB" baseline="0" dirty="0"/>
              <a:t> had </a:t>
            </a:r>
            <a:r>
              <a:rPr lang="en-GB" baseline="0" dirty="0" err="1"/>
              <a:t>geluk</a:t>
            </a:r>
            <a:r>
              <a:rPr lang="en-GB" baseline="0" dirty="0"/>
              <a:t>. </a:t>
            </a:r>
            <a:r>
              <a:rPr lang="en-GB" baseline="0" dirty="0" err="1"/>
              <a:t>Bij</a:t>
            </a:r>
            <a:r>
              <a:rPr lang="en-GB" baseline="0" dirty="0"/>
              <a:t> de Shopping Mall, </a:t>
            </a:r>
            <a:r>
              <a:rPr lang="en-GB" baseline="0" dirty="0" err="1"/>
              <a:t>waar</a:t>
            </a:r>
            <a:r>
              <a:rPr lang="en-GB" baseline="0" dirty="0"/>
              <a:t> we </a:t>
            </a:r>
            <a:r>
              <a:rPr lang="en-GB" baseline="0" dirty="0" err="1"/>
              <a:t>vaak</a:t>
            </a:r>
            <a:r>
              <a:rPr lang="en-GB" baseline="0" dirty="0"/>
              <a:t> </a:t>
            </a:r>
            <a:r>
              <a:rPr lang="en-GB" baseline="0" dirty="0" err="1"/>
              <a:t>naar</a:t>
            </a:r>
            <a:r>
              <a:rPr lang="en-GB" baseline="0" dirty="0"/>
              <a:t> toe </a:t>
            </a:r>
            <a:r>
              <a:rPr lang="en-GB" baseline="0" dirty="0" err="1"/>
              <a:t>gingen</a:t>
            </a:r>
            <a:r>
              <a:rPr lang="en-GB" baseline="0" dirty="0"/>
              <a:t>, </a:t>
            </a:r>
            <a:r>
              <a:rPr lang="en-GB" baseline="0" dirty="0" err="1"/>
              <a:t>stonden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vaak</a:t>
            </a:r>
            <a:r>
              <a:rPr lang="en-GB" baseline="0" dirty="0"/>
              <a:t> </a:t>
            </a:r>
            <a:r>
              <a:rPr lang="en-GB" baseline="0" dirty="0" err="1"/>
              <a:t>mooie</a:t>
            </a:r>
            <a:r>
              <a:rPr lang="en-GB" baseline="0" dirty="0"/>
              <a:t> auto’s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daar</a:t>
            </a:r>
            <a:r>
              <a:rPr lang="en-GB" baseline="0" dirty="0"/>
              <a:t> </a:t>
            </a:r>
            <a:r>
              <a:rPr lang="en-GB" baseline="0" dirty="0" err="1"/>
              <a:t>gingen</a:t>
            </a:r>
            <a:r>
              <a:rPr lang="en-GB" baseline="0" dirty="0"/>
              <a:t> we </a:t>
            </a:r>
            <a:r>
              <a:rPr lang="en-GB" baseline="0" dirty="0" err="1"/>
              <a:t>altijd</a:t>
            </a:r>
            <a:r>
              <a:rPr lang="en-GB" baseline="0" dirty="0"/>
              <a:t> </a:t>
            </a:r>
            <a:r>
              <a:rPr lang="en-GB" baseline="0" dirty="0" err="1"/>
              <a:t>kijken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fotootje</a:t>
            </a:r>
            <a:r>
              <a:rPr lang="en-GB" baseline="0" dirty="0"/>
              <a:t> </a:t>
            </a:r>
            <a:r>
              <a:rPr lang="en-GB" baseline="0" dirty="0" err="1"/>
              <a:t>maken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78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Ik</a:t>
            </a:r>
            <a:r>
              <a:rPr lang="en-GB" dirty="0"/>
              <a:t> was </a:t>
            </a:r>
            <a:r>
              <a:rPr lang="en-GB" dirty="0" err="1"/>
              <a:t>vroeger</a:t>
            </a:r>
            <a:r>
              <a:rPr lang="en-GB" dirty="0"/>
              <a:t> </a:t>
            </a:r>
            <a:r>
              <a:rPr lang="en-GB" dirty="0" err="1"/>
              <a:t>graag</a:t>
            </a:r>
            <a:r>
              <a:rPr lang="en-GB" dirty="0"/>
              <a:t> in het water, </a:t>
            </a:r>
            <a:r>
              <a:rPr lang="en-GB" dirty="0" err="1"/>
              <a:t>zoals</a:t>
            </a:r>
            <a:r>
              <a:rPr lang="en-GB" dirty="0"/>
              <a:t> je </a:t>
            </a:r>
            <a:r>
              <a:rPr lang="en-GB" dirty="0" err="1"/>
              <a:t>ziet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heb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bronzen</a:t>
            </a:r>
            <a:r>
              <a:rPr lang="en-GB" dirty="0"/>
              <a:t> </a:t>
            </a:r>
            <a:r>
              <a:rPr lang="en-GB" dirty="0" err="1"/>
              <a:t>medaille</a:t>
            </a:r>
            <a:r>
              <a:rPr lang="en-GB" dirty="0"/>
              <a:t> </a:t>
            </a:r>
            <a:r>
              <a:rPr lang="en-GB" dirty="0" err="1"/>
              <a:t>gewonnen</a:t>
            </a:r>
            <a:r>
              <a:rPr lang="en-GB" baseline="0" dirty="0"/>
              <a:t> op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schooltornooi</a:t>
            </a:r>
            <a:r>
              <a:rPr lang="en-GB" baseline="0" dirty="0"/>
              <a:t>. </a:t>
            </a:r>
            <a:r>
              <a:rPr lang="en-GB" baseline="0" dirty="0" err="1"/>
              <a:t>Ik</a:t>
            </a:r>
            <a:r>
              <a:rPr lang="en-GB" baseline="0" dirty="0"/>
              <a:t> had </a:t>
            </a:r>
            <a:r>
              <a:rPr lang="en-GB" baseline="0" dirty="0" err="1"/>
              <a:t>brons</a:t>
            </a:r>
            <a:r>
              <a:rPr lang="en-GB" baseline="0" dirty="0"/>
              <a:t> door </a:t>
            </a:r>
            <a:r>
              <a:rPr lang="en-GB" baseline="0" dirty="0" err="1"/>
              <a:t>mijn</a:t>
            </a:r>
            <a:r>
              <a:rPr lang="en-GB" baseline="0" dirty="0"/>
              <a:t> </a:t>
            </a:r>
            <a:r>
              <a:rPr lang="en-GB" baseline="0" dirty="0" err="1"/>
              <a:t>lengte</a:t>
            </a:r>
            <a:r>
              <a:rPr lang="en-GB" baseline="0" dirty="0"/>
              <a:t> ; )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802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Dit</a:t>
            </a:r>
            <a:r>
              <a:rPr lang="en-GB" dirty="0"/>
              <a:t> was op club med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7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Dit</a:t>
            </a:r>
            <a:r>
              <a:rPr lang="en-GB" dirty="0"/>
              <a:t> was het </a:t>
            </a:r>
            <a:r>
              <a:rPr lang="en-GB" dirty="0" err="1"/>
              <a:t>einde</a:t>
            </a:r>
            <a:r>
              <a:rPr lang="en-GB" dirty="0"/>
              <a:t> van </a:t>
            </a:r>
            <a:r>
              <a:rPr lang="en-GB" dirty="0" err="1"/>
              <a:t>mijn</a:t>
            </a:r>
            <a:r>
              <a:rPr lang="en-GB" dirty="0"/>
              <a:t> </a:t>
            </a:r>
            <a:r>
              <a:rPr lang="en-GB" dirty="0" err="1"/>
              <a:t>spreekbeurt</a:t>
            </a:r>
            <a:r>
              <a:rPr lang="en-GB" dirty="0"/>
              <a:t>, </a:t>
            </a:r>
            <a:r>
              <a:rPr lang="en-GB" dirty="0" err="1"/>
              <a:t>ik</a:t>
            </a:r>
            <a:r>
              <a:rPr lang="en-GB" dirty="0"/>
              <a:t> hoop</a:t>
            </a:r>
            <a:r>
              <a:rPr lang="en-GB" baseline="0" dirty="0"/>
              <a:t> </a:t>
            </a:r>
            <a:r>
              <a:rPr lang="en-GB" baseline="0" dirty="0" err="1"/>
              <a:t>dat</a:t>
            </a:r>
            <a:r>
              <a:rPr lang="en-GB" baseline="0" dirty="0"/>
              <a:t> </a:t>
            </a:r>
            <a:r>
              <a:rPr lang="en-GB" baseline="0" dirty="0" err="1"/>
              <a:t>jullie</a:t>
            </a:r>
            <a:r>
              <a:rPr lang="en-GB" baseline="0" dirty="0"/>
              <a:t> </a:t>
            </a:r>
            <a:r>
              <a:rPr lang="en-GB" baseline="0" dirty="0" err="1"/>
              <a:t>veel</a:t>
            </a:r>
            <a:r>
              <a:rPr lang="en-GB" baseline="0" dirty="0"/>
              <a:t> </a:t>
            </a:r>
            <a:r>
              <a:rPr lang="en-GB" baseline="0" dirty="0" err="1"/>
              <a:t>hebben</a:t>
            </a:r>
            <a:r>
              <a:rPr lang="en-GB" baseline="0" dirty="0"/>
              <a:t> </a:t>
            </a:r>
            <a:r>
              <a:rPr lang="en-GB" baseline="0" dirty="0" err="1"/>
              <a:t>bijgeleerd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dat</a:t>
            </a:r>
            <a:r>
              <a:rPr lang="en-GB" baseline="0" dirty="0"/>
              <a:t> </a:t>
            </a:r>
            <a:r>
              <a:rPr lang="en-GB" baseline="0" dirty="0" err="1"/>
              <a:t>jullie</a:t>
            </a:r>
            <a:r>
              <a:rPr lang="en-GB" baseline="0" dirty="0"/>
              <a:t> het </a:t>
            </a:r>
            <a:r>
              <a:rPr lang="en-GB" baseline="0" dirty="0" err="1"/>
              <a:t>leuk</a:t>
            </a:r>
            <a:r>
              <a:rPr lang="en-GB" baseline="0" dirty="0"/>
              <a:t> </a:t>
            </a:r>
            <a:r>
              <a:rPr lang="en-GB" baseline="0" dirty="0" err="1"/>
              <a:t>vonden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4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 ligt Maleisië eigenlijk?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Maleisië ligt in het Zuidoosten van Azië en het grenst aan Indonesië, Singapore, Thailand en Vietnam. Het is qua oppervlakte bijna 10.8 keer zo groot als België en het heeft 3 keer zoveel inwoners.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72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maleisië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ongeveer</a:t>
            </a:r>
            <a:r>
              <a:rPr lang="en-GB" dirty="0"/>
              <a:t> 32miljoen </a:t>
            </a:r>
            <a:r>
              <a:rPr lang="en-GB" dirty="0" err="1"/>
              <a:t>inw</a:t>
            </a:r>
            <a:r>
              <a:rPr lang="en-GB" dirty="0"/>
              <a:t>.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ongeveer3 </a:t>
            </a:r>
            <a:r>
              <a:rPr lang="en-GB" dirty="0" err="1"/>
              <a:t>keer</a:t>
            </a:r>
            <a:r>
              <a:rPr lang="en-GB" dirty="0"/>
              <a:t> </a:t>
            </a:r>
            <a:r>
              <a:rPr lang="en-GB" dirty="0" err="1"/>
              <a:t>zoveel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belgië</a:t>
            </a:r>
            <a:r>
              <a:rPr lang="en-GB" dirty="0"/>
              <a:t>.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Er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zijn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Drie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bevolkingsgroepen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: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Maleirs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(60%),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Chinezen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(24%)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Indiers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(8%)</a:t>
            </a:r>
          </a:p>
          <a:p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de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Geloven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zijn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:</a:t>
            </a:r>
            <a:r>
              <a:rPr lang="en-GB" baseline="0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Islam,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Boeddhisme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Chinees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volksrelegie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Taoïsme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Hindoeïsme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Christendom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e.a</a:t>
            </a:r>
            <a:endParaRPr lang="en-GB" dirty="0">
              <a:effectLst>
                <a:glow>
                  <a:schemeClr val="accent1"/>
                </a:glow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</a:endParaRPr>
          </a:p>
          <a:p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Talen: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Maleisisch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Engels (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erkend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)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erkend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is met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een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soort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acsentje</a:t>
            </a:r>
            <a:endParaRPr lang="en-GB" dirty="0">
              <a:effectLst>
                <a:glow>
                  <a:schemeClr val="accent1"/>
                </a:glow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</a:endParaRPr>
          </a:p>
          <a:p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Het land word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Geregeerd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door: Sultan Abdullah                                                                       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maleisië</a:t>
            </a:r>
            <a:r>
              <a:rPr lang="en-GB" dirty="0"/>
              <a:t> </a:t>
            </a:r>
            <a:r>
              <a:rPr lang="en-GB" dirty="0" err="1"/>
              <a:t>betaalt</a:t>
            </a:r>
            <a:r>
              <a:rPr lang="en-GB" dirty="0"/>
              <a:t> men met de ringgit </a:t>
            </a:r>
          </a:p>
          <a:p>
            <a:r>
              <a:rPr lang="en-GB" dirty="0"/>
              <a:t>1</a:t>
            </a:r>
            <a:r>
              <a:rPr lang="en-GB" baseline="0" dirty="0"/>
              <a:t> </a:t>
            </a:r>
            <a:r>
              <a:rPr lang="en-GB" dirty="0"/>
              <a:t>ringgit is </a:t>
            </a:r>
            <a:r>
              <a:rPr lang="en-GB" dirty="0" err="1"/>
              <a:t>ongeveer</a:t>
            </a:r>
            <a:r>
              <a:rPr lang="en-GB" dirty="0"/>
              <a:t> 20 cent </a:t>
            </a:r>
            <a:r>
              <a:rPr lang="en-GB" dirty="0" err="1"/>
              <a:t>waard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5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ontwerp van de Maleisische vlag is een combinatie van de vlag van de VS en de halve maan met ster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zijn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traditionele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Islamtische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symbolen,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verwijzen naar de islam. 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14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strepen op de vlag staan voor de 13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staten en de (drie) Federale Gebieden van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Maleisie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ster heeft om dezelfde reden veertien benen. 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ster wordt ook wel de "Federale Ster” genoemd en is een nationaal symbool.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8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Maleisie</a:t>
            </a:r>
            <a:r>
              <a:rPr lang="en-GB" baseline="0" dirty="0"/>
              <a:t> </a:t>
            </a:r>
            <a:r>
              <a:rPr lang="en-GB" baseline="0" dirty="0" err="1"/>
              <a:t>werd</a:t>
            </a:r>
            <a:r>
              <a:rPr lang="en-GB" baseline="0" dirty="0"/>
              <a:t> </a:t>
            </a:r>
            <a:r>
              <a:rPr lang="en-GB" baseline="0" dirty="0" err="1"/>
              <a:t>gesticht</a:t>
            </a:r>
            <a:r>
              <a:rPr lang="en-GB" baseline="0" dirty="0"/>
              <a:t> in 1402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dat</a:t>
            </a:r>
            <a:r>
              <a:rPr lang="en-GB" baseline="0" dirty="0"/>
              <a:t> was </a:t>
            </a:r>
            <a:r>
              <a:rPr lang="en-GB" baseline="0" dirty="0" err="1"/>
              <a:t>toen</a:t>
            </a:r>
            <a:r>
              <a:rPr lang="en-GB" baseline="0" dirty="0"/>
              <a:t> met </a:t>
            </a:r>
            <a:r>
              <a:rPr lang="en-GB" baseline="0" dirty="0" err="1"/>
              <a:t>singapore</a:t>
            </a:r>
            <a:endParaRPr lang="en-GB" baseline="0" dirty="0"/>
          </a:p>
          <a:p>
            <a:r>
              <a:rPr lang="en-GB" baseline="0" dirty="0"/>
              <a:t>In 1511 </a:t>
            </a:r>
            <a:r>
              <a:rPr lang="en-GB" baseline="0" dirty="0" err="1"/>
              <a:t>werd</a:t>
            </a:r>
            <a:r>
              <a:rPr lang="en-GB" baseline="0" dirty="0"/>
              <a:t> </a:t>
            </a:r>
            <a:r>
              <a:rPr lang="en-GB" baseline="0" dirty="0" err="1"/>
              <a:t>malakka</a:t>
            </a:r>
            <a:r>
              <a:rPr lang="en-GB" baseline="0" dirty="0"/>
              <a:t> </a:t>
            </a:r>
            <a:r>
              <a:rPr lang="en-GB" baseline="0" dirty="0" err="1"/>
              <a:t>veroverd</a:t>
            </a:r>
            <a:r>
              <a:rPr lang="en-GB" baseline="0" dirty="0"/>
              <a:t> door de </a:t>
            </a:r>
            <a:r>
              <a:rPr lang="en-GB" baseline="0" dirty="0" err="1"/>
              <a:t>portugezen</a:t>
            </a:r>
            <a:endParaRPr lang="en-GB" baseline="0" dirty="0"/>
          </a:p>
          <a:p>
            <a:r>
              <a:rPr lang="en-GB" baseline="0" dirty="0"/>
              <a:t>130 </a:t>
            </a:r>
            <a:r>
              <a:rPr lang="en-GB" baseline="0" dirty="0" err="1"/>
              <a:t>jaar</a:t>
            </a:r>
            <a:r>
              <a:rPr lang="en-GB" baseline="0" dirty="0"/>
              <a:t> later </a:t>
            </a:r>
            <a:r>
              <a:rPr lang="en-GB" baseline="0" dirty="0" err="1"/>
              <a:t>werd</a:t>
            </a:r>
            <a:r>
              <a:rPr lang="en-GB" baseline="0" dirty="0"/>
              <a:t> </a:t>
            </a:r>
            <a:r>
              <a:rPr lang="en-GB" baseline="0" dirty="0" err="1"/>
              <a:t>malaka</a:t>
            </a:r>
            <a:r>
              <a:rPr lang="en-GB" baseline="0" dirty="0"/>
              <a:t> </a:t>
            </a:r>
            <a:r>
              <a:rPr lang="en-GB" baseline="0" dirty="0" err="1"/>
              <a:t>veroverd</a:t>
            </a:r>
            <a:r>
              <a:rPr lang="en-GB" baseline="0" dirty="0"/>
              <a:t> door de </a:t>
            </a:r>
            <a:r>
              <a:rPr lang="en-GB" baseline="0" dirty="0" err="1"/>
              <a:t>Nederlanders</a:t>
            </a:r>
            <a:endParaRPr lang="en-GB" baseline="0" dirty="0"/>
          </a:p>
          <a:p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zie</a:t>
            </a:r>
            <a:r>
              <a:rPr lang="en-GB" baseline="0" dirty="0"/>
              <a:t> je </a:t>
            </a:r>
            <a:r>
              <a:rPr lang="en-GB" baseline="0" dirty="0" err="1"/>
              <a:t>Malakka</a:t>
            </a:r>
            <a:r>
              <a:rPr lang="en-GB" baseline="0" dirty="0"/>
              <a:t>, </a:t>
            </a:r>
            <a:r>
              <a:rPr lang="en-GB" baseline="0" dirty="0" err="1"/>
              <a:t>Malakka</a:t>
            </a:r>
            <a:r>
              <a:rPr lang="en-GB" baseline="0" dirty="0"/>
              <a:t> </a:t>
            </a:r>
            <a:r>
              <a:rPr lang="en-GB" baseline="0" dirty="0" err="1"/>
              <a:t>ligt</a:t>
            </a:r>
            <a:r>
              <a:rPr lang="en-GB" baseline="0" dirty="0"/>
              <a:t> net </a:t>
            </a:r>
            <a:r>
              <a:rPr lang="en-GB" baseline="0" dirty="0" err="1"/>
              <a:t>onde</a:t>
            </a:r>
            <a:r>
              <a:rPr lang="en-GB" baseline="0" dirty="0"/>
              <a:t> Kuala-Lumpur de </a:t>
            </a:r>
            <a:r>
              <a:rPr lang="en-GB" baseline="0" dirty="0" err="1"/>
              <a:t>hoofdstad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1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1786 </a:t>
            </a:r>
            <a:r>
              <a:rPr lang="en-GB" dirty="0" err="1"/>
              <a:t>werd</a:t>
            </a:r>
            <a:r>
              <a:rPr lang="en-GB" dirty="0"/>
              <a:t> Penang </a:t>
            </a:r>
            <a:r>
              <a:rPr lang="en-GB" dirty="0" err="1"/>
              <a:t>veroverd</a:t>
            </a:r>
            <a:r>
              <a:rPr lang="en-GB" baseline="0" dirty="0"/>
              <a:t> door de </a:t>
            </a:r>
            <a:r>
              <a:rPr lang="en-GB" baseline="0" dirty="0" err="1"/>
              <a:t>Engelsen</a:t>
            </a:r>
            <a:endParaRPr lang="en-GB" baseline="0" dirty="0"/>
          </a:p>
          <a:p>
            <a:r>
              <a:rPr lang="en-GB" baseline="0" dirty="0" err="1"/>
              <a:t>En</a:t>
            </a:r>
            <a:r>
              <a:rPr lang="en-GB" baseline="0" dirty="0"/>
              <a:t> in 1819 </a:t>
            </a:r>
            <a:r>
              <a:rPr lang="en-GB" baseline="0" dirty="0" err="1"/>
              <a:t>werd</a:t>
            </a:r>
            <a:r>
              <a:rPr lang="en-GB" baseline="0" dirty="0"/>
              <a:t> </a:t>
            </a:r>
            <a:r>
              <a:rPr lang="en-GB" baseline="0" dirty="0" err="1"/>
              <a:t>ook</a:t>
            </a:r>
            <a:r>
              <a:rPr lang="en-GB" baseline="0" dirty="0"/>
              <a:t> </a:t>
            </a:r>
            <a:r>
              <a:rPr lang="en-GB" baseline="0" dirty="0" err="1"/>
              <a:t>singapore</a:t>
            </a:r>
            <a:r>
              <a:rPr lang="en-GB" baseline="0" dirty="0"/>
              <a:t> </a:t>
            </a:r>
            <a:r>
              <a:rPr lang="en-GB" baseline="0" dirty="0" err="1"/>
              <a:t>veroverd</a:t>
            </a:r>
            <a:r>
              <a:rPr lang="en-GB" baseline="0" dirty="0"/>
              <a:t> door de </a:t>
            </a:r>
            <a:r>
              <a:rPr lang="en-GB" baseline="0" dirty="0" err="1"/>
              <a:t>Engelsen</a:t>
            </a:r>
            <a:r>
              <a:rPr lang="en-GB" baseline="0" dirty="0"/>
              <a:t> die </a:t>
            </a:r>
            <a:r>
              <a:rPr lang="en-GB" baseline="0" dirty="0" err="1"/>
              <a:t>toen</a:t>
            </a:r>
            <a:r>
              <a:rPr lang="en-GB" baseline="0" dirty="0"/>
              <a:t> </a:t>
            </a:r>
            <a:r>
              <a:rPr lang="en-GB" baseline="0" dirty="0" err="1"/>
              <a:t>vele</a:t>
            </a:r>
            <a:r>
              <a:rPr lang="en-GB" baseline="0" dirty="0"/>
              <a:t> </a:t>
            </a:r>
            <a:r>
              <a:rPr lang="en-GB" baseline="0" dirty="0" err="1"/>
              <a:t>kolonies</a:t>
            </a:r>
            <a:r>
              <a:rPr lang="en-GB" baseline="0" dirty="0"/>
              <a:t> </a:t>
            </a:r>
            <a:r>
              <a:rPr lang="en-GB" baseline="0" dirty="0" err="1"/>
              <a:t>bezaten</a:t>
            </a:r>
            <a:r>
              <a:rPr lang="en-GB" baseline="0" dirty="0"/>
              <a:t> </a:t>
            </a:r>
            <a:r>
              <a:rPr lang="en-GB" baseline="0" dirty="0" err="1"/>
              <a:t>zoals</a:t>
            </a:r>
            <a:r>
              <a:rPr lang="en-GB" baseline="0" dirty="0"/>
              <a:t>: India, </a:t>
            </a:r>
            <a:r>
              <a:rPr lang="en-GB" baseline="0" dirty="0" err="1"/>
              <a:t>Australië</a:t>
            </a:r>
            <a:r>
              <a:rPr lang="en-GB" baseline="0" dirty="0"/>
              <a:t>, Penang...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 de </a:t>
            </a:r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wereldoorlog</a:t>
            </a:r>
            <a:r>
              <a:rPr lang="en-GB" dirty="0"/>
              <a:t> </a:t>
            </a:r>
            <a:r>
              <a:rPr lang="en-GB" dirty="0" err="1"/>
              <a:t>hadden</a:t>
            </a:r>
            <a:r>
              <a:rPr lang="en-GB" dirty="0"/>
              <a:t> de </a:t>
            </a:r>
            <a:r>
              <a:rPr lang="en-GB" dirty="0" err="1"/>
              <a:t>Japanners</a:t>
            </a:r>
            <a:r>
              <a:rPr lang="en-GB" dirty="0"/>
              <a:t> </a:t>
            </a:r>
            <a:r>
              <a:rPr lang="en-GB" dirty="0" err="1"/>
              <a:t>Maleisië</a:t>
            </a:r>
            <a:r>
              <a:rPr lang="en-GB" dirty="0"/>
              <a:t> </a:t>
            </a:r>
            <a:r>
              <a:rPr lang="en-GB" dirty="0" err="1"/>
              <a:t>bezet</a:t>
            </a:r>
            <a:r>
              <a:rPr lang="en-GB" dirty="0"/>
              <a:t> </a:t>
            </a:r>
            <a:r>
              <a:rPr lang="en-GB" dirty="0" err="1"/>
              <a:t>zoals</a:t>
            </a:r>
            <a:r>
              <a:rPr lang="en-GB" baseline="0" dirty="0"/>
              <a:t> de </a:t>
            </a:r>
            <a:r>
              <a:rPr lang="en-GB" baseline="0" dirty="0" err="1"/>
              <a:t>Duitsers</a:t>
            </a:r>
            <a:r>
              <a:rPr lang="en-GB" baseline="0" dirty="0"/>
              <a:t> </a:t>
            </a:r>
            <a:r>
              <a:rPr lang="en-GB" baseline="0" dirty="0" err="1"/>
              <a:t>dat</a:t>
            </a:r>
            <a:r>
              <a:rPr lang="en-GB" baseline="0" dirty="0"/>
              <a:t> </a:t>
            </a:r>
            <a:r>
              <a:rPr lang="en-GB" baseline="0" dirty="0" err="1"/>
              <a:t>bij</a:t>
            </a:r>
            <a:r>
              <a:rPr lang="en-GB" baseline="0" dirty="0"/>
              <a:t> de </a:t>
            </a:r>
            <a:r>
              <a:rPr lang="en-GB" baseline="0" dirty="0" err="1"/>
              <a:t>Nederlanders</a:t>
            </a:r>
            <a:r>
              <a:rPr lang="en-GB" baseline="0" dirty="0"/>
              <a:t> </a:t>
            </a:r>
            <a:r>
              <a:rPr lang="en-GB" baseline="0" dirty="0" err="1"/>
              <a:t>deden</a:t>
            </a:r>
            <a:r>
              <a:rPr lang="en-GB" baseline="0" dirty="0"/>
              <a:t>.</a:t>
            </a:r>
          </a:p>
          <a:p>
            <a:r>
              <a:rPr lang="en-GB" baseline="0" dirty="0"/>
              <a:t>Na 12 </a:t>
            </a:r>
            <a:r>
              <a:rPr lang="en-GB" baseline="0" dirty="0" err="1"/>
              <a:t>jaar</a:t>
            </a:r>
            <a:r>
              <a:rPr lang="en-GB" baseline="0" dirty="0"/>
              <a:t> was </a:t>
            </a:r>
            <a:r>
              <a:rPr lang="en-GB" baseline="0" dirty="0" err="1"/>
              <a:t>Maleisië</a:t>
            </a:r>
            <a:r>
              <a:rPr lang="en-GB" baseline="0" dirty="0"/>
              <a:t> </a:t>
            </a:r>
            <a:r>
              <a:rPr lang="en-GB" baseline="0" dirty="0" err="1"/>
              <a:t>onafhankelij</a:t>
            </a:r>
            <a:r>
              <a:rPr lang="en-GB" baseline="0" dirty="0"/>
              <a:t> </a:t>
            </a:r>
            <a:r>
              <a:rPr lang="en-GB" baseline="0" dirty="0" err="1"/>
              <a:t>als</a:t>
            </a:r>
            <a:r>
              <a:rPr lang="en-GB" baseline="0" dirty="0"/>
              <a:t>: </a:t>
            </a:r>
            <a:r>
              <a:rPr lang="en-GB" baseline="0" dirty="0" err="1"/>
              <a:t>Federatie</a:t>
            </a:r>
            <a:r>
              <a:rPr lang="en-GB" baseline="0" dirty="0"/>
              <a:t> van Malaya</a:t>
            </a:r>
          </a:p>
          <a:p>
            <a:r>
              <a:rPr lang="en-GB" baseline="0" dirty="0" err="1"/>
              <a:t>Sinds</a:t>
            </a:r>
            <a:r>
              <a:rPr lang="en-GB" baseline="0" dirty="0"/>
              <a:t> 1956 is Singapore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onafhankelijk</a:t>
            </a:r>
            <a:r>
              <a:rPr lang="en-GB" baseline="0" dirty="0"/>
              <a:t> land.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5392-5445-8048-BF40-2C4D056E72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9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E16B3F0-1254-4049-8B7D-1823B3C87DD7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A6320AA-7BC9-2F48-A464-D142B79332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6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0137" y="814388"/>
            <a:ext cx="9772651" cy="5104464"/>
          </a:xfrm>
          <a:prstGeom prst="rect">
            <a:avLst/>
          </a:prstGeom>
          <a:gradFill>
            <a:gsLst>
              <a:gs pos="0">
                <a:srgbClr val="0070C0"/>
              </a:gs>
              <a:gs pos="8000">
                <a:srgbClr val="FFFF00"/>
              </a:gs>
              <a:gs pos="91000">
                <a:srgbClr val="FF0000"/>
              </a:gs>
              <a:gs pos="73000">
                <a:schemeClr val="bg1"/>
              </a:gs>
              <a:gs pos="60000">
                <a:srgbClr val="FF0000"/>
              </a:gs>
              <a:gs pos="48000">
                <a:schemeClr val="bg1"/>
              </a:gs>
              <a:gs pos="33000">
                <a:srgbClr val="FF0000"/>
              </a:gs>
              <a:gs pos="27000">
                <a:schemeClr val="bg1"/>
              </a:gs>
              <a:gs pos="16000">
                <a:srgbClr val="FF0000"/>
              </a:gs>
              <a:gs pos="15000">
                <a:srgbClr val="0070C0"/>
              </a:gs>
            </a:gsLst>
            <a:lin ang="2700000" scaled="1"/>
          </a:gradFill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8696" y="4077379"/>
            <a:ext cx="7794607" cy="39460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maleisië</a:t>
            </a:r>
            <a:endParaRPr lang="en-GB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4783535" y="5918852"/>
            <a:ext cx="2405853" cy="489858"/>
          </a:xfrm>
          <a:prstGeom prst="rect">
            <a:avLst/>
          </a:prstGeom>
          <a:pattFill prst="dkHorz">
            <a:fgClr>
              <a:srgbClr val="FF0000"/>
            </a:fgClr>
            <a:bgClr>
              <a:schemeClr val="bg1"/>
            </a:bgClr>
          </a:patt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Door Roderick</a:t>
            </a:r>
          </a:p>
        </p:txBody>
      </p:sp>
    </p:spTree>
    <p:extLst>
      <p:ext uri="{BB962C8B-B14F-4D97-AF65-F5344CB8AC3E}">
        <p14:creationId xmlns:p14="http://schemas.microsoft.com/office/powerpoint/2010/main" val="1229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0200" y="2412144"/>
            <a:ext cx="8991600" cy="1645920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hand€l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946656"/>
          </a:xfrm>
        </p:spPr>
        <p:txBody>
          <a:bodyPr>
            <a:normAutofit/>
          </a:bodyPr>
          <a:lstStyle/>
          <a:p>
            <a:r>
              <a:rPr lang="en-GB" dirty="0" err="1"/>
              <a:t>Palmolie</a:t>
            </a:r>
            <a:endParaRPr lang="en-GB" dirty="0"/>
          </a:p>
          <a:p>
            <a:r>
              <a:rPr lang="en-GB" dirty="0" err="1"/>
              <a:t>Olie</a:t>
            </a:r>
            <a:r>
              <a:rPr lang="en-GB" dirty="0"/>
              <a:t> </a:t>
            </a:r>
          </a:p>
          <a:p>
            <a:r>
              <a:rPr lang="en-GB" dirty="0"/>
              <a:t>Auto’s</a:t>
            </a:r>
          </a:p>
          <a:p>
            <a:r>
              <a:rPr lang="en-GB" dirty="0" err="1"/>
              <a:t>Mijnbouw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palmolie</a:t>
            </a:r>
            <a:endParaRPr lang="en-GB" dirty="0"/>
          </a:p>
        </p:txBody>
      </p:sp>
      <p:pic>
        <p:nvPicPr>
          <p:cNvPr id="1026" name="Picture 2" descr="fbeeldingsresultaat voor palmoli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6163" y="0"/>
            <a:ext cx="6065837" cy="35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169251" y="3702317"/>
            <a:ext cx="1427480" cy="2194036"/>
          </a:xfrm>
        </p:spPr>
        <p:txBody>
          <a:bodyPr/>
          <a:lstStyle/>
          <a:p>
            <a:r>
              <a:rPr lang="en-GB" dirty="0" err="1"/>
              <a:t>Voordeel</a:t>
            </a:r>
            <a:r>
              <a:rPr lang="en-GB" dirty="0"/>
              <a:t>:</a:t>
            </a:r>
          </a:p>
          <a:p>
            <a:r>
              <a:rPr lang="en-GB" dirty="0" err="1"/>
              <a:t>Plantaardig</a:t>
            </a:r>
            <a:r>
              <a:rPr lang="en-GB" dirty="0"/>
              <a:t> </a:t>
            </a:r>
          </a:p>
        </p:txBody>
      </p:sp>
      <p:pic>
        <p:nvPicPr>
          <p:cNvPr id="1028" name="Picture 4" descr="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62" y="3549917"/>
            <a:ext cx="6065838" cy="33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tekst 3"/>
          <p:cNvSpPr txBox="1">
            <a:spLocks/>
          </p:cNvSpPr>
          <p:nvPr/>
        </p:nvSpPr>
        <p:spPr>
          <a:xfrm>
            <a:off x="1049020" y="3702317"/>
            <a:ext cx="1427480" cy="2194036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Zit in:</a:t>
            </a:r>
          </a:p>
          <a:p>
            <a:r>
              <a:rPr lang="en-GB" dirty="0"/>
              <a:t>-Choco</a:t>
            </a:r>
          </a:p>
          <a:p>
            <a:r>
              <a:rPr lang="en-GB" dirty="0"/>
              <a:t>-</a:t>
            </a:r>
            <a:r>
              <a:rPr lang="en-GB" dirty="0" err="1"/>
              <a:t>Wasmiddel</a:t>
            </a:r>
            <a:endParaRPr lang="en-GB" dirty="0"/>
          </a:p>
          <a:p>
            <a:r>
              <a:rPr lang="en-GB" dirty="0"/>
              <a:t>-</a:t>
            </a:r>
            <a:r>
              <a:rPr lang="en-GB" dirty="0" err="1"/>
              <a:t>Shampo</a:t>
            </a:r>
            <a:endParaRPr lang="en-GB" dirty="0"/>
          </a:p>
          <a:p>
            <a:r>
              <a:rPr lang="en-GB" dirty="0"/>
              <a:t>-</a:t>
            </a:r>
            <a:r>
              <a:rPr lang="en-GB" dirty="0" err="1"/>
              <a:t>Tandpasta</a:t>
            </a:r>
            <a:endParaRPr lang="en-GB" dirty="0"/>
          </a:p>
          <a:p>
            <a:r>
              <a:rPr lang="en-GB" dirty="0"/>
              <a:t>-...</a:t>
            </a:r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476500" y="3702317"/>
            <a:ext cx="1460500" cy="2194036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Nadeel</a:t>
            </a:r>
            <a:r>
              <a:rPr lang="en-GB" dirty="0"/>
              <a:t>:</a:t>
            </a:r>
          </a:p>
          <a:p>
            <a:r>
              <a:rPr lang="en-GB" dirty="0" err="1"/>
              <a:t>Bomen</a:t>
            </a:r>
            <a:r>
              <a:rPr lang="en-GB" dirty="0"/>
              <a:t> </a:t>
            </a:r>
            <a:r>
              <a:rPr lang="en-GB" dirty="0" err="1"/>
              <a:t>kappen</a:t>
            </a:r>
            <a:endParaRPr lang="en-GB" dirty="0"/>
          </a:p>
          <a:p>
            <a:r>
              <a:rPr lang="en-GB" dirty="0" err="1"/>
              <a:t>dus</a:t>
            </a:r>
            <a:endParaRPr lang="en-GB" dirty="0"/>
          </a:p>
          <a:p>
            <a:r>
              <a:rPr lang="en-GB" dirty="0" err="1"/>
              <a:t>Dieren</a:t>
            </a:r>
            <a:r>
              <a:rPr lang="en-GB" dirty="0"/>
              <a:t> </a:t>
            </a:r>
            <a:r>
              <a:rPr lang="en-GB" dirty="0" err="1"/>
              <a:t>verliezen</a:t>
            </a:r>
            <a:r>
              <a:rPr lang="en-GB" dirty="0"/>
              <a:t> </a:t>
            </a:r>
            <a:r>
              <a:rPr lang="en-GB" dirty="0" err="1"/>
              <a:t>leefgebied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9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Olie</a:t>
            </a:r>
            <a:r>
              <a:rPr lang="en-GB" dirty="0"/>
              <a:t> 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/>
              <a:t>Benzine</a:t>
            </a:r>
            <a:r>
              <a:rPr lang="en-GB" dirty="0"/>
              <a:t> </a:t>
            </a:r>
          </a:p>
          <a:p>
            <a:r>
              <a:rPr lang="en-GB" dirty="0" err="1"/>
              <a:t>Raakt</a:t>
            </a:r>
            <a:r>
              <a:rPr lang="en-GB" dirty="0"/>
              <a:t> op</a:t>
            </a:r>
          </a:p>
          <a:p>
            <a:r>
              <a:rPr lang="en-GB" dirty="0" err="1"/>
              <a:t>Slecht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het </a:t>
            </a:r>
            <a:r>
              <a:rPr lang="en-GB" dirty="0" err="1"/>
              <a:t>millieu</a:t>
            </a:r>
            <a:endParaRPr lang="en-GB" dirty="0"/>
          </a:p>
          <a:p>
            <a:r>
              <a:rPr lang="en-GB" dirty="0" err="1"/>
              <a:t>Levert</a:t>
            </a:r>
            <a:r>
              <a:rPr lang="en-GB" dirty="0"/>
              <a:t> </a:t>
            </a:r>
            <a:r>
              <a:rPr lang="en-GB" dirty="0" err="1"/>
              <a:t>veel</a:t>
            </a:r>
            <a:r>
              <a:rPr lang="en-GB" dirty="0"/>
              <a:t> geld op</a:t>
            </a:r>
          </a:p>
        </p:txBody>
      </p:sp>
      <p:pic>
        <p:nvPicPr>
          <p:cNvPr id="2050" name="Picture 2" descr="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826199"/>
            <a:ext cx="3556000" cy="28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err="1"/>
              <a:t>Automerk</a:t>
            </a:r>
            <a:r>
              <a:rPr lang="en-GB" dirty="0"/>
              <a:t> </a:t>
            </a:r>
          </a:p>
          <a:p>
            <a:r>
              <a:rPr lang="en-GB" dirty="0"/>
              <a:t> </a:t>
            </a:r>
            <a:r>
              <a:rPr lang="en-GB" dirty="0" err="1"/>
              <a:t>Verkrijgbaar</a:t>
            </a:r>
            <a:r>
              <a:rPr lang="en-GB" dirty="0"/>
              <a:t> in </a:t>
            </a:r>
            <a:r>
              <a:rPr lang="en-GB" dirty="0" err="1"/>
              <a:t>Azië</a:t>
            </a:r>
            <a:endParaRPr lang="en-GB" dirty="0"/>
          </a:p>
        </p:txBody>
      </p:sp>
      <p:pic>
        <p:nvPicPr>
          <p:cNvPr id="1034" name="Picture 10" descr="fbeeldingsresultaat voor prot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2652" y="0"/>
            <a:ext cx="6109348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erelateerde afbeeldi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erelateerde afbeeldi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6" descr="erelateerde afbeeldi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2" name="Picture 18" descr="fbeeldingsresultaat voor pro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576" y="3225800"/>
            <a:ext cx="2095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mijnbouw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Goud</a:t>
            </a:r>
          </a:p>
          <a:p>
            <a:r>
              <a:rPr lang="en-GB" dirty="0" err="1"/>
              <a:t>Bauxiet</a:t>
            </a:r>
            <a:endParaRPr lang="en-GB" dirty="0"/>
          </a:p>
          <a:p>
            <a:r>
              <a:rPr lang="en-GB" dirty="0" err="1"/>
              <a:t>Ijzer</a:t>
            </a:r>
            <a:endParaRPr lang="en-GB" dirty="0"/>
          </a:p>
          <a:p>
            <a:r>
              <a:rPr lang="en-GB" dirty="0" err="1"/>
              <a:t>Mangaan</a:t>
            </a:r>
            <a:endParaRPr lang="en-GB" dirty="0"/>
          </a:p>
          <a:p>
            <a:r>
              <a:rPr lang="en-GB" dirty="0"/>
              <a:t>Tin</a:t>
            </a:r>
          </a:p>
          <a:p>
            <a:endParaRPr lang="en-GB" dirty="0"/>
          </a:p>
        </p:txBody>
      </p:sp>
      <p:pic>
        <p:nvPicPr>
          <p:cNvPr id="1026" name="Picture 2" descr="fbeeldingsresultaat voor goud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00" y="0"/>
            <a:ext cx="38608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beeldingsresultaat voor bauxi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0408" y="419100"/>
            <a:ext cx="2241591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fbeeldingsresultaat voor mangaan"/>
          <p:cNvSpPr>
            <a:spLocks noChangeAspect="1" noChangeArrowheads="1"/>
          </p:cNvSpPr>
          <p:nvPr/>
        </p:nvSpPr>
        <p:spPr bwMode="auto">
          <a:xfrm>
            <a:off x="0" y="0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fbeeldingsresultaat voor mangaan"/>
          <p:cNvSpPr>
            <a:spLocks noChangeAspect="1" noChangeArrowheads="1"/>
          </p:cNvSpPr>
          <p:nvPr/>
        </p:nvSpPr>
        <p:spPr bwMode="auto">
          <a:xfrm>
            <a:off x="0" y="0"/>
            <a:ext cx="139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2" name="Picture 18" descr="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538736"/>
            <a:ext cx="533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relateerde afbeeldi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00" y="4709172"/>
            <a:ext cx="2806700" cy="21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beeldingsresultaat voor ti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7499" y="4802308"/>
            <a:ext cx="1373202" cy="205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1645920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Eten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-7654608" y="-5872695"/>
            <a:ext cx="1047813" cy="212931"/>
          </a:xfrm>
        </p:spPr>
        <p:txBody>
          <a:bodyPr>
            <a:normAutofit fontScale="40000" lnSpcReduction="20000"/>
          </a:bodyPr>
          <a:lstStyle/>
          <a:p>
            <a:endParaRPr lang="en-GB" dirty="0"/>
          </a:p>
        </p:txBody>
      </p:sp>
      <p:pic>
        <p:nvPicPr>
          <p:cNvPr id="5122" name="Picture 2" descr="fbeeldingsresultaat voor malaysian street foo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5920"/>
            <a:ext cx="3632193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fbeeldingsresultaat voor malaysian street food"/>
          <p:cNvSpPr>
            <a:spLocks noChangeAspect="1" noChangeArrowheads="1"/>
          </p:cNvSpPr>
          <p:nvPr/>
        </p:nvSpPr>
        <p:spPr bwMode="auto">
          <a:xfrm>
            <a:off x="0" y="0"/>
            <a:ext cx="4571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fbeeldingsresultaat voor malaysian street foo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0" name="Picture 10" descr="erelateerde afbeeldi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193" y="1645920"/>
            <a:ext cx="3616333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beeldingsresultaat voor malaysian banana lea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2549"/>
            <a:ext cx="5113629" cy="27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beeldingsresultaat voor malaysian dessert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629" y="4029891"/>
            <a:ext cx="4237200" cy="28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en-GB" dirty="0"/>
              <a:t>durian</a:t>
            </a:r>
          </a:p>
        </p:txBody>
      </p:sp>
      <p:pic>
        <p:nvPicPr>
          <p:cNvPr id="1026" name="Picture 2" descr="fbeeldingsresultaat voor duria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8720"/>
            <a:ext cx="7729728" cy="43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beeldingsresultaat voor no durians allowe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9588" y="2813448"/>
            <a:ext cx="37719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</a:t>
            </a:r>
            <a:r>
              <a:rPr lang="en-GB" dirty="0" err="1"/>
              <a:t>dieren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3678133" y="6358650"/>
            <a:ext cx="2513178" cy="331754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mooie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bloem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fbeeldingsresultaat voor schildpad maleisiÃ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5756">
            <a:off x="3195771" y="167236"/>
            <a:ext cx="4762940" cy="26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6812">
            <a:off x="5714696" y="3394445"/>
            <a:ext cx="4622800" cy="306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beeldingsresultaat voor maleisische tij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2290">
            <a:off x="7377726" y="815923"/>
            <a:ext cx="4154947" cy="31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 b="-1"/>
          <a:stretch/>
        </p:blipFill>
        <p:spPr>
          <a:xfrm rot="2015146">
            <a:off x="70328" y="2312982"/>
            <a:ext cx="4773405" cy="35844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0175">
            <a:off x="975108" y="404149"/>
            <a:ext cx="2963842" cy="222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err="1"/>
              <a:t>borneose</a:t>
            </a:r>
            <a:r>
              <a:rPr lang="en-GB" dirty="0"/>
              <a:t> Orang-</a:t>
            </a:r>
            <a:r>
              <a:rPr lang="en-GB" dirty="0" err="1"/>
              <a:t>oetang</a:t>
            </a:r>
            <a:br>
              <a:rPr lang="en-GB" dirty="0"/>
            </a:br>
            <a:r>
              <a:rPr lang="en-GB" dirty="0"/>
              <a:t> (</a:t>
            </a:r>
            <a:r>
              <a:rPr lang="en-GB" b="1" i="1" dirty="0"/>
              <a:t>Pongo </a:t>
            </a:r>
            <a:r>
              <a:rPr lang="en-GB" b="1" i="1" dirty="0" err="1"/>
              <a:t>pygmaeus</a:t>
            </a:r>
            <a:r>
              <a:rPr lang="en-GB" dirty="0"/>
              <a:t>)</a:t>
            </a:r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863" y="0"/>
            <a:ext cx="4816475" cy="3612356"/>
          </a:xfrm>
        </p:spPr>
      </p:pic>
      <p:sp>
        <p:nvSpPr>
          <p:cNvPr id="15" name="Tijdelijke aanduiding voor tekst 14"/>
          <p:cNvSpPr>
            <a:spLocks noGrp="1"/>
          </p:cNvSpPr>
          <p:nvPr>
            <p:ph type="body" sz="half" idx="2"/>
          </p:nvPr>
        </p:nvSpPr>
        <p:spPr>
          <a:xfrm>
            <a:off x="1280668" y="3612356"/>
            <a:ext cx="3794760" cy="2194036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Mens-Aap</a:t>
            </a:r>
            <a:endParaRPr lang="en-GB" dirty="0"/>
          </a:p>
          <a:p>
            <a:r>
              <a:rPr lang="en-GB" dirty="0"/>
              <a:t>35-45 </a:t>
            </a:r>
            <a:r>
              <a:rPr lang="en-GB" dirty="0" err="1"/>
              <a:t>jaar</a:t>
            </a:r>
            <a:r>
              <a:rPr lang="en-GB" dirty="0"/>
              <a:t> oud</a:t>
            </a:r>
          </a:p>
          <a:p>
            <a:r>
              <a:rPr lang="en-GB" dirty="0"/>
              <a:t>40-80 kg</a:t>
            </a:r>
          </a:p>
          <a:p>
            <a:r>
              <a:rPr lang="en-GB" dirty="0"/>
              <a:t>M:1,2m-1,4m</a:t>
            </a:r>
          </a:p>
          <a:p>
            <a:r>
              <a:rPr lang="en-GB" dirty="0"/>
              <a:t>V:1m-1,2m</a:t>
            </a:r>
          </a:p>
          <a:p>
            <a:r>
              <a:rPr lang="en-GB" dirty="0" err="1"/>
              <a:t>Mannetjes</a:t>
            </a:r>
            <a:r>
              <a:rPr lang="en-GB" dirty="0"/>
              <a:t> </a:t>
            </a:r>
            <a:r>
              <a:rPr lang="en-GB" dirty="0" err="1"/>
              <a:t>grote</a:t>
            </a:r>
            <a:r>
              <a:rPr lang="en-GB" dirty="0"/>
              <a:t> </a:t>
            </a:r>
            <a:r>
              <a:rPr lang="en-GB" dirty="0" err="1"/>
              <a:t>wangkwabben</a:t>
            </a:r>
            <a:endParaRPr lang="en-GB" dirty="0"/>
          </a:p>
          <a:p>
            <a:r>
              <a:rPr lang="en-GB" dirty="0" err="1"/>
              <a:t>Bedreigde</a:t>
            </a:r>
            <a:r>
              <a:rPr lang="en-GB" dirty="0"/>
              <a:t> </a:t>
            </a:r>
            <a:r>
              <a:rPr lang="en-GB" dirty="0" err="1"/>
              <a:t>diersoort</a:t>
            </a:r>
            <a:endParaRPr lang="en-GB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813" y="3385325"/>
            <a:ext cx="2595371" cy="3472675"/>
          </a:xfrm>
          <a:prstGeom prst="rect">
            <a:avLst/>
          </a:prstGeom>
        </p:spPr>
      </p:pic>
      <p:pic>
        <p:nvPicPr>
          <p:cNvPr id="2050" name="Picture 2" descr="fbeeldingsresultaat voor mannetjes orang oet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184" y="3756874"/>
            <a:ext cx="2847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rafflesia</a:t>
            </a:r>
            <a:endParaRPr lang="en-GB" dirty="0"/>
          </a:p>
        </p:txBody>
      </p:sp>
      <p:pic>
        <p:nvPicPr>
          <p:cNvPr id="2050" name="Picture 2" descr="fbeeldingsresultaat voor rafflesi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9667" y="879360"/>
            <a:ext cx="3294508" cy="50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15567" y="3549919"/>
            <a:ext cx="3499295" cy="2007920"/>
          </a:xfrm>
        </p:spPr>
        <p:txBody>
          <a:bodyPr/>
          <a:lstStyle/>
          <a:p>
            <a:r>
              <a:rPr lang="en-GB" dirty="0"/>
              <a:t>3m breed</a:t>
            </a:r>
          </a:p>
          <a:p>
            <a:r>
              <a:rPr lang="en-GB" dirty="0"/>
              <a:t>15 kilo </a:t>
            </a:r>
            <a:r>
              <a:rPr lang="en-GB" dirty="0" err="1"/>
              <a:t>zwaar</a:t>
            </a:r>
            <a:endParaRPr lang="en-GB" dirty="0"/>
          </a:p>
          <a:p>
            <a:r>
              <a:rPr lang="en-GB" dirty="0" err="1"/>
              <a:t>Bedreigd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3400" y="469044"/>
            <a:ext cx="8991600" cy="1645920"/>
          </a:xfrm>
        </p:spPr>
        <p:txBody>
          <a:bodyPr/>
          <a:lstStyle/>
          <a:p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2695194" y="2451100"/>
            <a:ext cx="6801612" cy="3141338"/>
          </a:xfrm>
        </p:spPr>
        <p:txBody>
          <a:bodyPr>
            <a:noAutofit/>
          </a:bodyPr>
          <a:lstStyle/>
          <a:p>
            <a:r>
              <a:rPr lang="en-GB" sz="1200" dirty="0"/>
              <a:t>1: Over </a:t>
            </a:r>
            <a:r>
              <a:rPr lang="en-GB" sz="1200" dirty="0" err="1"/>
              <a:t>Maleisië</a:t>
            </a:r>
            <a:endParaRPr lang="en-GB" sz="1200" dirty="0"/>
          </a:p>
          <a:p>
            <a:r>
              <a:rPr lang="en-GB" sz="1200" dirty="0"/>
              <a:t>2: Het </a:t>
            </a:r>
            <a:r>
              <a:rPr lang="en-GB" sz="1200" dirty="0" err="1"/>
              <a:t>ontstaan</a:t>
            </a:r>
            <a:r>
              <a:rPr lang="en-GB" sz="1200" dirty="0"/>
              <a:t> van </a:t>
            </a:r>
            <a:r>
              <a:rPr lang="en-GB" sz="1200" dirty="0" err="1"/>
              <a:t>Maleisië</a:t>
            </a:r>
            <a:endParaRPr lang="en-GB" sz="1200" dirty="0"/>
          </a:p>
          <a:p>
            <a:r>
              <a:rPr lang="en-GB" sz="1200" dirty="0"/>
              <a:t>3: Handel</a:t>
            </a:r>
          </a:p>
          <a:p>
            <a:r>
              <a:rPr lang="en-GB" sz="1200" dirty="0"/>
              <a:t>4: </a:t>
            </a:r>
            <a:r>
              <a:rPr lang="en-GB" sz="1200" dirty="0" err="1"/>
              <a:t>Eten</a:t>
            </a:r>
            <a:endParaRPr lang="en-GB" sz="1200" dirty="0"/>
          </a:p>
          <a:p>
            <a:r>
              <a:rPr lang="en-GB" sz="1200" dirty="0"/>
              <a:t>5: </a:t>
            </a:r>
            <a:r>
              <a:rPr lang="en-GB" sz="1200" dirty="0" err="1"/>
              <a:t>Dieren</a:t>
            </a:r>
            <a:endParaRPr lang="en-GB" sz="1200" dirty="0"/>
          </a:p>
          <a:p>
            <a:r>
              <a:rPr lang="en-GB" sz="1200" dirty="0"/>
              <a:t>6: </a:t>
            </a:r>
            <a:r>
              <a:rPr lang="en-GB" sz="1200" dirty="0" err="1"/>
              <a:t>Bekende</a:t>
            </a:r>
            <a:r>
              <a:rPr lang="en-GB" sz="1200" dirty="0"/>
              <a:t> </a:t>
            </a:r>
            <a:r>
              <a:rPr lang="en-GB" sz="1200" dirty="0" err="1"/>
              <a:t>gebouwen</a:t>
            </a:r>
            <a:endParaRPr lang="en-GB" sz="1200" dirty="0"/>
          </a:p>
          <a:p>
            <a:r>
              <a:rPr lang="en-GB" sz="1200" dirty="0"/>
              <a:t>7:Roderick in </a:t>
            </a:r>
            <a:r>
              <a:rPr lang="en-GB" sz="1200" dirty="0" err="1"/>
              <a:t>Maleisië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80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77">
        <p14:prism isInverted="1"/>
      </p:transition>
    </mc:Choice>
    <mc:Fallback xmlns="">
      <p:transition spd="slow" advTm="907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5500" y="2891117"/>
            <a:ext cx="4989935" cy="1344706"/>
          </a:xfrm>
        </p:spPr>
        <p:txBody>
          <a:bodyPr/>
          <a:lstStyle/>
          <a:p>
            <a:r>
              <a:rPr lang="en-GB" dirty="0" err="1"/>
              <a:t>Bekende</a:t>
            </a:r>
            <a:r>
              <a:rPr lang="en-GB" dirty="0"/>
              <a:t> </a:t>
            </a:r>
            <a:r>
              <a:rPr lang="en-GB" dirty="0" err="1"/>
              <a:t>gebouwen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monumenten</a:t>
            </a:r>
            <a:endParaRPr lang="en-GB" dirty="0"/>
          </a:p>
        </p:txBody>
      </p:sp>
      <p:pic>
        <p:nvPicPr>
          <p:cNvPr id="9218" name="Picture 2" descr="fbeeldingsresultaat voor KL tow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139763" cy="28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beeldingsresultaat voor batu grot monument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2635" y="0"/>
            <a:ext cx="2635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beeldingsresultaat voor monument maleisiÃ«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807" y="4067484"/>
            <a:ext cx="3903385" cy="26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petronas</a:t>
            </a:r>
            <a:r>
              <a:rPr lang="en-GB" dirty="0"/>
              <a:t> towers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897" y="804863"/>
            <a:ext cx="3936206" cy="5248275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452m </a:t>
            </a:r>
            <a:r>
              <a:rPr lang="en-GB" dirty="0" err="1"/>
              <a:t>hoog</a:t>
            </a:r>
            <a:endParaRPr lang="en-GB" dirty="0"/>
          </a:p>
          <a:p>
            <a:r>
              <a:rPr lang="en-GB" dirty="0"/>
              <a:t>Architect: Cesar </a:t>
            </a:r>
            <a:r>
              <a:rPr lang="en-GB" dirty="0" err="1"/>
              <a:t>Pelli</a:t>
            </a:r>
            <a:endParaRPr lang="en-GB" dirty="0"/>
          </a:p>
          <a:p>
            <a:r>
              <a:rPr lang="en-GB" dirty="0" err="1"/>
              <a:t>Loopbrug</a:t>
            </a:r>
            <a:r>
              <a:rPr lang="en-GB" dirty="0"/>
              <a:t> op 170m </a:t>
            </a:r>
            <a:r>
              <a:rPr lang="en-GB" dirty="0" err="1"/>
              <a:t>hoogte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58,4m </a:t>
            </a:r>
            <a:r>
              <a:rPr lang="en-GB" dirty="0" err="1"/>
              <a:t>lang</a:t>
            </a:r>
            <a:endParaRPr lang="en-GB" dirty="0"/>
          </a:p>
          <a:p>
            <a:r>
              <a:rPr lang="en-GB" dirty="0" err="1"/>
              <a:t>Islamtische</a:t>
            </a:r>
            <a:r>
              <a:rPr lang="en-GB" dirty="0"/>
              <a:t> </a:t>
            </a:r>
            <a:r>
              <a:rPr lang="en-GB" dirty="0" err="1"/>
              <a:t>sterrenwijzer</a:t>
            </a:r>
            <a:r>
              <a:rPr lang="en-GB" dirty="0"/>
              <a:t> </a:t>
            </a:r>
            <a:r>
              <a:rPr lang="en-GB" dirty="0" err="1"/>
              <a:t>motief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9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1462" y="200756"/>
            <a:ext cx="5529263" cy="1613757"/>
          </a:xfrm>
        </p:spPr>
        <p:txBody>
          <a:bodyPr/>
          <a:lstStyle/>
          <a:p>
            <a:r>
              <a:rPr lang="en-GB" dirty="0"/>
              <a:t>6. Roderick in </a:t>
            </a:r>
            <a:r>
              <a:rPr lang="en-GB" dirty="0" err="1"/>
              <a:t>maleisie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187" y="300769"/>
            <a:ext cx="5143500" cy="6392538"/>
          </a:xfrm>
          <a:prstGeom prst="rect">
            <a:avLst/>
          </a:prstGeom>
        </p:spPr>
      </p:pic>
      <p:sp>
        <p:nvSpPr>
          <p:cNvPr id="5" name="Ring 4"/>
          <p:cNvSpPr/>
          <p:nvPr/>
        </p:nvSpPr>
        <p:spPr>
          <a:xfrm>
            <a:off x="6686551" y="2314575"/>
            <a:ext cx="814388" cy="271463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88" y="1905594"/>
            <a:ext cx="6081712" cy="456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774"/>
            <a:ext cx="6083003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35"/>
            <a:ext cx="2907072" cy="3875314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672" y="193903"/>
            <a:ext cx="4994728" cy="3746046"/>
          </a:xfrm>
          <a:prstGeom prst="rect">
            <a:avLst/>
          </a:prstGeom>
        </p:spPr>
      </p:pic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000" y="193903"/>
            <a:ext cx="3200400" cy="42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" y="2743200"/>
            <a:ext cx="5305425" cy="4000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290" y="2743200"/>
            <a:ext cx="5158698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90" y="0"/>
            <a:ext cx="5397910" cy="404843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390" y="3966805"/>
            <a:ext cx="3696110" cy="28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4925" y="951245"/>
            <a:ext cx="7729728" cy="118872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fbeeldingsresultaat voor the end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0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1211"/>
            <a:ext cx="12191999" cy="1915297"/>
          </a:xfrm>
          <a:gradFill>
            <a:gsLst>
              <a:gs pos="44000">
                <a:schemeClr val="bg1">
                  <a:lumMod val="85000"/>
                </a:schemeClr>
              </a:gs>
              <a:gs pos="50000">
                <a:schemeClr val="bg1">
                  <a:lumMod val="75000"/>
                </a:schemeClr>
              </a:gs>
              <a:gs pos="62000">
                <a:schemeClr val="bg1">
                  <a:lumMod val="85000"/>
                </a:schemeClr>
              </a:gs>
            </a:gsLst>
            <a:lin ang="2520000" scaled="0"/>
          </a:gradFill>
        </p:spPr>
        <p:txBody>
          <a:bodyPr/>
          <a:lstStyle/>
          <a:p>
            <a:r>
              <a:rPr lang="en-GB" sz="1200" dirty="0"/>
              <a:t>1. Over </a:t>
            </a:r>
            <a:r>
              <a:rPr lang="en-GB" sz="1200" dirty="0" err="1"/>
              <a:t>maleisie</a:t>
            </a:r>
            <a:r>
              <a:rPr lang="en-GB" sz="1200" dirty="0"/>
              <a:t>...</a:t>
            </a:r>
            <a:br>
              <a:rPr lang="en-GB" sz="1200" dirty="0"/>
            </a:br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/>
              <a:t>ligt</a:t>
            </a:r>
            <a:r>
              <a:rPr lang="en-GB" dirty="0"/>
              <a:t> </a:t>
            </a:r>
            <a:r>
              <a:rPr lang="en-GB" dirty="0" err="1"/>
              <a:t>maleisië</a:t>
            </a:r>
            <a:r>
              <a:rPr lang="en-GB" dirty="0"/>
              <a:t>?</a:t>
            </a:r>
          </a:p>
        </p:txBody>
      </p:sp>
      <p:pic>
        <p:nvPicPr>
          <p:cNvPr id="1026" name="Picture 2" descr="fbeeldingsresultaat voor aziÃ«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67" y="292100"/>
            <a:ext cx="989644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ng 3"/>
          <p:cNvSpPr/>
          <p:nvPr/>
        </p:nvSpPr>
        <p:spPr>
          <a:xfrm>
            <a:off x="6007098" y="4813300"/>
            <a:ext cx="1206501" cy="45719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6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516">
        <p14:prism isInverted="1"/>
      </p:transition>
    </mc:Choice>
    <mc:Fallback xmlns="">
      <p:transition spd="slow" advTm="15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Over </a:t>
            </a:r>
            <a:r>
              <a:rPr lang="en-GB" dirty="0" err="1"/>
              <a:t>Maleisië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Zuid-Oost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Azië</a:t>
            </a:r>
            <a:endParaRPr lang="en-GB" dirty="0">
              <a:effectLst>
                <a:glow>
                  <a:schemeClr val="accent1"/>
                </a:glow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</a:endParaRPr>
          </a:p>
          <a:p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Bijna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32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miljoen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inwoners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. Ong. 3 x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zoveel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als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België</a:t>
            </a:r>
            <a:endParaRPr lang="en-GB" dirty="0">
              <a:effectLst>
                <a:glow>
                  <a:schemeClr val="accent1"/>
                </a:glow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</a:endParaRPr>
          </a:p>
          <a:p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Drie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bevolkingsgroepen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: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Maleirs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(60%),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Chinezen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(24%)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Indiers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(8%)</a:t>
            </a:r>
          </a:p>
          <a:p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Geloven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: Islam,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Boeddhisme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Chinees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volksreligie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Taoïsme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Hindoeïsme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Christendom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e.a</a:t>
            </a:r>
            <a:endParaRPr lang="en-GB" dirty="0">
              <a:effectLst>
                <a:glow>
                  <a:schemeClr val="accent1"/>
                </a:glow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</a:endParaRPr>
          </a:p>
          <a:p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Talen: 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Maleisisch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, Engels (</a:t>
            </a:r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erkend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)</a:t>
            </a:r>
          </a:p>
          <a:p>
            <a:r>
              <a:rPr lang="en-GB" dirty="0" err="1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Geregeerd</a:t>
            </a:r>
            <a:r>
              <a:rPr lang="en-GB" dirty="0">
                <a:effectLst>
                  <a:glow>
                    <a:schemeClr val="accent1"/>
                  </a:glow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</a:rPr>
              <a:t> door: Sultan Abdullah                                                                       </a:t>
            </a:r>
          </a:p>
        </p:txBody>
      </p:sp>
      <p:cxnSp>
        <p:nvCxnSpPr>
          <p:cNvPr id="5" name="Rechte verbindingslijn 4"/>
          <p:cNvCxnSpPr/>
          <p:nvPr/>
        </p:nvCxnSpPr>
        <p:spPr>
          <a:xfrm flipH="1">
            <a:off x="3646714" y="3690257"/>
            <a:ext cx="1578429" cy="28302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4691743" y="3712029"/>
            <a:ext cx="1774371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6662059" y="3712029"/>
            <a:ext cx="1001484" cy="293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8207829" y="3712029"/>
            <a:ext cx="207045" cy="29391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6640721" y="3712029"/>
            <a:ext cx="1" cy="2830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munteenheid</a:t>
            </a:r>
            <a:endParaRPr lang="en-GB" dirty="0"/>
          </a:p>
        </p:txBody>
      </p:sp>
      <p:pic>
        <p:nvPicPr>
          <p:cNvPr id="2050" name="Picture 2" descr="fbeeldingsresultaat voor ringgit malaysi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73800" y="3014407"/>
            <a:ext cx="4044696" cy="22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4294967295"/>
          </p:nvPr>
        </p:nvSpPr>
        <p:spPr>
          <a:xfrm>
            <a:off x="1219200" y="3014408"/>
            <a:ext cx="3794125" cy="219392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Ringgit </a:t>
            </a:r>
            <a:r>
              <a:rPr lang="en-GB" dirty="0" err="1"/>
              <a:t>malaysia</a:t>
            </a:r>
            <a:endParaRPr lang="en-GB" dirty="0"/>
          </a:p>
          <a:p>
            <a:r>
              <a:rPr lang="en-GB" dirty="0" err="1"/>
              <a:t>Waarde</a:t>
            </a:r>
            <a:r>
              <a:rPr lang="en-GB" dirty="0"/>
              <a:t>: </a:t>
            </a:r>
          </a:p>
          <a:p>
            <a:r>
              <a:rPr lang="de-DE" dirty="0"/>
              <a:t>1 </a:t>
            </a:r>
            <a:r>
              <a:rPr lang="de-DE" b="1" dirty="0"/>
              <a:t>MYR</a:t>
            </a:r>
            <a:r>
              <a:rPr lang="de-DE" dirty="0"/>
              <a:t> = 0.21324 EUR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1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9501" y="951245"/>
            <a:ext cx="7729728" cy="1188720"/>
          </a:xfrm>
        </p:spPr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maleisische</a:t>
            </a:r>
            <a:r>
              <a:rPr lang="en-GB" dirty="0"/>
              <a:t> </a:t>
            </a:r>
            <a:r>
              <a:rPr lang="en-GB" dirty="0" err="1"/>
              <a:t>vlag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49502" y="951244"/>
            <a:ext cx="7729728" cy="38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0182 -3.7037E-7 C 0.00261 -3.7037E-7 0.00378 0.08194 0.00378 0.14861 L 0.00378 0.2972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Het </a:t>
            </a:r>
            <a:r>
              <a:rPr lang="en-GB" dirty="0" err="1"/>
              <a:t>ontstaan</a:t>
            </a:r>
            <a:r>
              <a:rPr lang="en-GB" dirty="0"/>
              <a:t> van </a:t>
            </a:r>
            <a:r>
              <a:rPr lang="en-GB" dirty="0" err="1"/>
              <a:t>maleisië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323" y="2271252"/>
            <a:ext cx="3191389" cy="3468775"/>
          </a:xfrm>
        </p:spPr>
        <p:txBody>
          <a:bodyPr>
            <a:normAutofit/>
          </a:bodyPr>
          <a:lstStyle/>
          <a:p>
            <a:r>
              <a:rPr lang="en-GB" dirty="0" err="1"/>
              <a:t>Gesticht</a:t>
            </a:r>
            <a:r>
              <a:rPr lang="en-GB" dirty="0"/>
              <a:t> in 1402 (+Singapore)</a:t>
            </a:r>
          </a:p>
          <a:p>
            <a:r>
              <a:rPr lang="en-GB" dirty="0">
                <a:solidFill>
                  <a:schemeClr val="tx1"/>
                </a:solidFill>
              </a:rPr>
              <a:t>1511 </a:t>
            </a:r>
            <a:r>
              <a:rPr lang="en-GB" dirty="0" err="1">
                <a:solidFill>
                  <a:schemeClr val="tx1"/>
                </a:solidFill>
              </a:rPr>
              <a:t>Malakka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veroverd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Portugezen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1641 </a:t>
            </a:r>
            <a:r>
              <a:rPr lang="en-GB" dirty="0" err="1">
                <a:solidFill>
                  <a:schemeClr val="tx1"/>
                </a:solidFill>
              </a:rPr>
              <a:t>Malakka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veroverd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Nederlanders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erelateerde afbeeldi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656" y="2664542"/>
            <a:ext cx="6584722" cy="40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ng 3"/>
          <p:cNvSpPr/>
          <p:nvPr/>
        </p:nvSpPr>
        <p:spPr>
          <a:xfrm>
            <a:off x="5531464" y="4916128"/>
            <a:ext cx="692355" cy="412955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153412"/>
            <a:ext cx="3254477" cy="3421478"/>
          </a:xfrm>
        </p:spPr>
        <p:txBody>
          <a:bodyPr/>
          <a:lstStyle/>
          <a:p>
            <a:r>
              <a:rPr lang="en-GB" dirty="0"/>
              <a:t>1786 Penang </a:t>
            </a:r>
            <a:r>
              <a:rPr lang="en-GB" dirty="0" err="1"/>
              <a:t>veroverd</a:t>
            </a:r>
            <a:r>
              <a:rPr lang="en-GB" dirty="0"/>
              <a:t> (</a:t>
            </a:r>
            <a:r>
              <a:rPr lang="en-GB" dirty="0" err="1"/>
              <a:t>Engelsen</a:t>
            </a:r>
            <a:r>
              <a:rPr lang="en-GB" dirty="0"/>
              <a:t>)</a:t>
            </a:r>
          </a:p>
          <a:p>
            <a:r>
              <a:rPr lang="en-GB" dirty="0"/>
              <a:t>1819 Singapore </a:t>
            </a:r>
            <a:r>
              <a:rPr lang="en-GB" dirty="0" err="1"/>
              <a:t>veroverd</a:t>
            </a:r>
            <a:r>
              <a:rPr lang="en-GB" dirty="0"/>
              <a:t> (</a:t>
            </a:r>
            <a:r>
              <a:rPr lang="en-GB" dirty="0" err="1"/>
              <a:t>Engelsen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4" name="Picture 2" descr="erelateerde afbeeldi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656" y="2664542"/>
            <a:ext cx="6584722" cy="40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ng 4"/>
          <p:cNvSpPr/>
          <p:nvPr/>
        </p:nvSpPr>
        <p:spPr>
          <a:xfrm>
            <a:off x="5359400" y="4508500"/>
            <a:ext cx="406400" cy="228600"/>
          </a:xfrm>
          <a:prstGeom prst="donut">
            <a:avLst>
              <a:gd name="adj" fmla="val 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ing 6"/>
          <p:cNvSpPr/>
          <p:nvPr/>
        </p:nvSpPr>
        <p:spPr>
          <a:xfrm>
            <a:off x="5994400" y="5245100"/>
            <a:ext cx="228600" cy="15240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153412"/>
            <a:ext cx="2949677" cy="1681169"/>
          </a:xfrm>
        </p:spPr>
        <p:txBody>
          <a:bodyPr/>
          <a:lstStyle/>
          <a:p>
            <a:r>
              <a:rPr lang="en-GB" dirty="0"/>
              <a:t>Na W.O11 </a:t>
            </a:r>
            <a:r>
              <a:rPr lang="en-GB" dirty="0" err="1"/>
              <a:t>bezet</a:t>
            </a:r>
            <a:r>
              <a:rPr lang="en-GB" dirty="0"/>
              <a:t> (Japan)</a:t>
            </a:r>
          </a:p>
          <a:p>
            <a:r>
              <a:rPr lang="en-GB" dirty="0" err="1"/>
              <a:t>Sinds</a:t>
            </a:r>
            <a:r>
              <a:rPr lang="en-GB" dirty="0"/>
              <a:t> 1957 </a:t>
            </a:r>
            <a:r>
              <a:rPr lang="en-GB" dirty="0" err="1"/>
              <a:t>onafhanklijk</a:t>
            </a:r>
            <a:r>
              <a:rPr lang="en-GB" dirty="0"/>
              <a:t> (’</a:t>
            </a:r>
            <a:r>
              <a:rPr lang="en-GB" dirty="0" err="1"/>
              <a:t>Federatie</a:t>
            </a:r>
            <a:r>
              <a:rPr lang="en-GB" dirty="0"/>
              <a:t> van Malaya’)</a:t>
            </a:r>
          </a:p>
          <a:p>
            <a:r>
              <a:rPr lang="en-GB" dirty="0" err="1"/>
              <a:t>Afscheiding</a:t>
            </a:r>
            <a:r>
              <a:rPr lang="en-GB" dirty="0"/>
              <a:t> </a:t>
            </a:r>
            <a:r>
              <a:rPr lang="en-GB" dirty="0" err="1"/>
              <a:t>singapore</a:t>
            </a:r>
            <a:r>
              <a:rPr lang="en-GB" dirty="0"/>
              <a:t> 1965</a:t>
            </a:r>
          </a:p>
          <a:p>
            <a:endParaRPr lang="en-GB" dirty="0"/>
          </a:p>
        </p:txBody>
      </p:sp>
      <p:pic>
        <p:nvPicPr>
          <p:cNvPr id="5" name="Picture 2" descr="erelateerde afbeeldi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0399" y="186476"/>
            <a:ext cx="7549996" cy="25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relateerde afbeeldi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0399" y="2932881"/>
            <a:ext cx="7549996" cy="23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echte verbindingslijn 13"/>
          <p:cNvCxnSpPr/>
          <p:nvPr/>
        </p:nvCxnSpPr>
        <p:spPr>
          <a:xfrm>
            <a:off x="5219700" y="2153412"/>
            <a:ext cx="23622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52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"/>
</p:tagLst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2127</TotalTime>
  <Words>1375</Words>
  <Application>Microsoft Macintosh PowerPoint</Application>
  <PresentationFormat>Breedbeeld</PresentationFormat>
  <Paragraphs>188</Paragraphs>
  <Slides>28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Gill Sans MT</vt:lpstr>
      <vt:lpstr>Pakket</vt:lpstr>
      <vt:lpstr>maleisië</vt:lpstr>
      <vt:lpstr>Inleiding</vt:lpstr>
      <vt:lpstr>1. Over maleisie... Waar ligt maleisië?</vt:lpstr>
      <vt:lpstr>1. Over Maleisië</vt:lpstr>
      <vt:lpstr>munteenheid</vt:lpstr>
      <vt:lpstr>De maleisische vlag</vt:lpstr>
      <vt:lpstr>2. Het ontstaan van maleisië</vt:lpstr>
      <vt:lpstr>PowerPoint-presentatie</vt:lpstr>
      <vt:lpstr>PowerPoint-presentatie</vt:lpstr>
      <vt:lpstr>3. hand€l</vt:lpstr>
      <vt:lpstr>palmolie</vt:lpstr>
      <vt:lpstr>Olie </vt:lpstr>
      <vt:lpstr>proton</vt:lpstr>
      <vt:lpstr>mijnbouw</vt:lpstr>
      <vt:lpstr>4. Eten </vt:lpstr>
      <vt:lpstr>durian</vt:lpstr>
      <vt:lpstr>5. dieren </vt:lpstr>
      <vt:lpstr> borneose Orang-oetang  (Pongo pygmaeus)</vt:lpstr>
      <vt:lpstr>rafflesia</vt:lpstr>
      <vt:lpstr>Bekende gebouwen en monumenten</vt:lpstr>
      <vt:lpstr>The petronas towers</vt:lpstr>
      <vt:lpstr>6. Roderick in maleisie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Maleisië</dc:title>
  <dc:creator>Cindy Lensen</dc:creator>
  <cp:lastModifiedBy>Marieke Juwet</cp:lastModifiedBy>
  <cp:revision>71</cp:revision>
  <cp:lastPrinted>2019-06-02T08:13:58Z</cp:lastPrinted>
  <dcterms:created xsi:type="dcterms:W3CDTF">2019-05-19T13:39:09Z</dcterms:created>
  <dcterms:modified xsi:type="dcterms:W3CDTF">2020-04-04T09:04:00Z</dcterms:modified>
</cp:coreProperties>
</file>